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Open Sans" panose="020B0606030504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92">
          <p15:clr>
            <a:srgbClr val="A4A3A4"/>
          </p15:clr>
        </p15:guide>
        <p15:guide id="2" pos="7056">
          <p15:clr>
            <a:srgbClr val="A4A3A4"/>
          </p15:clr>
        </p15:guide>
        <p15:guide id="3" orient="horz"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1392"/>
        <p:guide pos="7056"/>
        <p:guide orient="horz"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eee42eb0ab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2eee42eb0a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2eee42eb0ab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eee42eb0a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2eee42eb0a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eee42eb0a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eee42eb0a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Slide">
  <p:cSld name="Title Only Slide">
    <p:bg>
      <p:bgPr>
        <a:gradFill>
          <a:gsLst>
            <a:gs pos="0">
              <a:schemeClr val="accent2"/>
            </a:gs>
            <a:gs pos="100000">
              <a:schemeClr val="accent4"/>
            </a:gs>
          </a:gsLst>
          <a:lin ang="2700000" scaled="0"/>
        </a:gra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280159" y="357809"/>
            <a:ext cx="7983110" cy="308033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Open Sans"/>
              <a:buNone/>
              <a:defRPr sz="54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2"/>
          <p:cNvCxnSpPr/>
          <p:nvPr/>
        </p:nvCxnSpPr>
        <p:spPr>
          <a:xfrm>
            <a:off x="1280160" y="3496322"/>
            <a:ext cx="0" cy="3352800"/>
          </a:xfrm>
          <a:prstGeom prst="straightConnector1">
            <a:avLst/>
          </a:prstGeom>
          <a:noFill/>
          <a:ln w="25400" cap="sq" cmpd="sng">
            <a:solidFill>
              <a:schemeClr val="lt1"/>
            </a:solidFill>
            <a:prstDash val="solid"/>
            <a:bevel/>
            <a:headEnd type="none" w="sm" len="sm"/>
            <a:tailEnd type="none" w="sm" len="sm"/>
          </a:ln>
        </p:spPr>
      </p:cxnSp>
      <p:grpSp>
        <p:nvGrpSpPr>
          <p:cNvPr id="18" name="Google Shape;18;p2"/>
          <p:cNvGrpSpPr/>
          <p:nvPr/>
        </p:nvGrpSpPr>
        <p:grpSpPr>
          <a:xfrm>
            <a:off x="8161510" y="2744546"/>
            <a:ext cx="465456" cy="581432"/>
            <a:chOff x="7843462" y="2744546"/>
            <a:chExt cx="465456" cy="581432"/>
          </a:xfrm>
        </p:grpSpPr>
        <p:sp>
          <p:nvSpPr>
            <p:cNvPr id="19" name="Google Shape;19;p2"/>
            <p:cNvSpPr/>
            <p:nvPr/>
          </p:nvSpPr>
          <p:spPr>
            <a:xfrm>
              <a:off x="8217780" y="2973840"/>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0" name="Google Shape;20;p2"/>
            <p:cNvSpPr/>
            <p:nvPr/>
          </p:nvSpPr>
          <p:spPr>
            <a:xfrm>
              <a:off x="7859002" y="2744546"/>
              <a:ext cx="139038" cy="139038"/>
            </a:xfrm>
            <a:custGeom>
              <a:avLst/>
              <a:gdLst/>
              <a:ahLst/>
              <a:cxnLst/>
              <a:rect l="l" t="t" r="r" b="b"/>
              <a:pathLst>
                <a:path w="139038" h="139038" extrusionOk="0">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 name="Google Shape;21;p2"/>
            <p:cNvSpPr/>
            <p:nvPr/>
          </p:nvSpPr>
          <p:spPr>
            <a:xfrm>
              <a:off x="7843462" y="3198265"/>
              <a:ext cx="127713" cy="127713"/>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2">
  <p:cSld name="Comparison 2">
    <p:spTree>
      <p:nvGrpSpPr>
        <p:cNvPr id="1" name="Shape 101"/>
        <p:cNvGrpSpPr/>
        <p:nvPr/>
      </p:nvGrpSpPr>
      <p:grpSpPr>
        <a:xfrm>
          <a:off x="0" y="0"/>
          <a:ext cx="0" cy="0"/>
          <a:chOff x="0" y="0"/>
          <a:chExt cx="0" cy="0"/>
        </a:xfrm>
      </p:grpSpPr>
      <p:sp>
        <p:nvSpPr>
          <p:cNvPr id="102" name="Google Shape;102;p11"/>
          <p:cNvSpPr/>
          <p:nvPr/>
        </p:nvSpPr>
        <p:spPr>
          <a:xfrm>
            <a:off x="6412992" y="0"/>
            <a:ext cx="5779008" cy="6858000"/>
          </a:xfrm>
          <a:prstGeom prst="rect">
            <a:avLst/>
          </a:prstGeom>
          <a:gradFill>
            <a:gsLst>
              <a:gs pos="0">
                <a:schemeClr val="accent2"/>
              </a:gs>
              <a:gs pos="100000">
                <a:schemeClr val="accent4"/>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3" name="Google Shape;103;p11"/>
          <p:cNvSpPr txBox="1">
            <a:spLocks noGrp="1"/>
          </p:cNvSpPr>
          <p:nvPr>
            <p:ph type="title"/>
          </p:nvPr>
        </p:nvSpPr>
        <p:spPr>
          <a:xfrm>
            <a:off x="6915572" y="685800"/>
            <a:ext cx="4754880" cy="56705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000"/>
              <a:buFont typeface="Open Sans"/>
              <a:buNone/>
              <a:defRPr sz="40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1"/>
          <p:cNvSpPr txBox="1">
            <a:spLocks noGrp="1"/>
          </p:cNvSpPr>
          <p:nvPr>
            <p:ph type="sldNum" idx="12"/>
          </p:nvPr>
        </p:nvSpPr>
        <p:spPr>
          <a:xfrm>
            <a:off x="486121" y="726630"/>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5" name="Google Shape;105;p11"/>
          <p:cNvSpPr txBox="1">
            <a:spLocks noGrp="1"/>
          </p:cNvSpPr>
          <p:nvPr>
            <p:ph type="body" idx="1"/>
          </p:nvPr>
        </p:nvSpPr>
        <p:spPr>
          <a:xfrm>
            <a:off x="1279526" y="1533524"/>
            <a:ext cx="4663440" cy="1895475"/>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chemeClr val="dk1"/>
              </a:buClr>
              <a:buSzPts val="1800"/>
              <a:buFont typeface="Open Sans"/>
              <a:buAutoNum type="arabicPeriod"/>
              <a:defRPr sz="1800"/>
            </a:lvl1pPr>
            <a:lvl2pPr marL="914400" lvl="1" indent="-342900" algn="l">
              <a:lnSpc>
                <a:spcPct val="90000"/>
              </a:lnSpc>
              <a:spcBef>
                <a:spcPts val="1200"/>
              </a:spcBef>
              <a:spcAft>
                <a:spcPts val="0"/>
              </a:spcAft>
              <a:buClr>
                <a:schemeClr val="dk1"/>
              </a:buClr>
              <a:buSzPts val="1800"/>
              <a:buFont typeface="Open Sans"/>
              <a:buAutoNum type="alphaLcPeriod"/>
              <a:defRPr sz="1800"/>
            </a:lvl2pPr>
            <a:lvl3pPr marL="1371600" lvl="2" indent="-342900" algn="l">
              <a:lnSpc>
                <a:spcPct val="90000"/>
              </a:lnSpc>
              <a:spcBef>
                <a:spcPts val="1200"/>
              </a:spcBef>
              <a:spcAft>
                <a:spcPts val="0"/>
              </a:spcAft>
              <a:buClr>
                <a:schemeClr val="dk1"/>
              </a:buClr>
              <a:buSzPts val="1800"/>
              <a:buFont typeface="Open Sans"/>
              <a:buAutoNum type="arabicParenR"/>
              <a:defRPr sz="1800"/>
            </a:lvl3pPr>
            <a:lvl4pPr marL="1828800" lvl="3" indent="-342900" algn="l">
              <a:lnSpc>
                <a:spcPct val="90000"/>
              </a:lnSpc>
              <a:spcBef>
                <a:spcPts val="1200"/>
              </a:spcBef>
              <a:spcAft>
                <a:spcPts val="0"/>
              </a:spcAft>
              <a:buClr>
                <a:schemeClr val="dk1"/>
              </a:buClr>
              <a:buSzPts val="1800"/>
              <a:buFont typeface="Open Sans"/>
              <a:buAutoNum type="alphaLcParenR"/>
              <a:defRPr sz="1800"/>
            </a:lvl4pPr>
            <a:lvl5pPr marL="2286000" lvl="4" indent="-342900" algn="l">
              <a:lnSpc>
                <a:spcPct val="90000"/>
              </a:lnSpc>
              <a:spcBef>
                <a:spcPts val="1200"/>
              </a:spcBef>
              <a:spcAft>
                <a:spcPts val="0"/>
              </a:spcAft>
              <a:buClr>
                <a:schemeClr val="dk1"/>
              </a:buClr>
              <a:buSzPts val="1800"/>
              <a:buFont typeface="Open Sans"/>
              <a:buAutoNum type="romanLcPeriod"/>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11"/>
          <p:cNvSpPr txBox="1">
            <a:spLocks noGrp="1"/>
          </p:cNvSpPr>
          <p:nvPr>
            <p:ph type="body" idx="2"/>
          </p:nvPr>
        </p:nvSpPr>
        <p:spPr>
          <a:xfrm>
            <a:off x="1280160" y="3482974"/>
            <a:ext cx="4663440" cy="1190033"/>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800"/>
              <a:buNone/>
              <a:defRPr sz="1800"/>
            </a:lvl1pPr>
            <a:lvl2pPr marL="914400" lvl="1" indent="-228600" algn="l">
              <a:lnSpc>
                <a:spcPct val="90000"/>
              </a:lnSpc>
              <a:spcBef>
                <a:spcPts val="1200"/>
              </a:spcBef>
              <a:spcAft>
                <a:spcPts val="0"/>
              </a:spcAft>
              <a:buClr>
                <a:schemeClr val="dk1"/>
              </a:buClr>
              <a:buSzPts val="1600"/>
              <a:buNone/>
              <a:defRPr sz="1600"/>
            </a:lvl2pPr>
            <a:lvl3pPr marL="1371600" lvl="2" indent="-228600" algn="l">
              <a:lnSpc>
                <a:spcPct val="90000"/>
              </a:lnSpc>
              <a:spcBef>
                <a:spcPts val="1200"/>
              </a:spcBef>
              <a:spcAft>
                <a:spcPts val="0"/>
              </a:spcAft>
              <a:buClr>
                <a:schemeClr val="dk1"/>
              </a:buClr>
              <a:buSzPts val="1400"/>
              <a:buNone/>
              <a:defRPr sz="1400"/>
            </a:lvl3pPr>
            <a:lvl4pPr marL="1828800" lvl="3" indent="-228600" algn="l">
              <a:lnSpc>
                <a:spcPct val="90000"/>
              </a:lnSpc>
              <a:spcBef>
                <a:spcPts val="1200"/>
              </a:spcBef>
              <a:spcAft>
                <a:spcPts val="0"/>
              </a:spcAft>
              <a:buClr>
                <a:schemeClr val="dk1"/>
              </a:buClr>
              <a:buSzPts val="1200"/>
              <a:buNone/>
              <a:defRPr sz="1200"/>
            </a:lvl4pPr>
            <a:lvl5pPr marL="2286000" lvl="4" indent="-228600" algn="l">
              <a:lnSpc>
                <a:spcPct val="90000"/>
              </a:lnSpc>
              <a:spcBef>
                <a:spcPts val="1200"/>
              </a:spcBef>
              <a:spcAft>
                <a:spcPts val="0"/>
              </a:spcAft>
              <a:buClr>
                <a:schemeClr val="dk1"/>
              </a:buClr>
              <a:buSzPts val="1200"/>
              <a:buNone/>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1"/>
          <p:cNvSpPr txBox="1">
            <a:spLocks noGrp="1"/>
          </p:cNvSpPr>
          <p:nvPr>
            <p:ph type="body" idx="3"/>
          </p:nvPr>
        </p:nvSpPr>
        <p:spPr>
          <a:xfrm>
            <a:off x="1280160" y="4692058"/>
            <a:ext cx="4663440" cy="1584918"/>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sz="1800"/>
            </a:lvl1pPr>
            <a:lvl2pPr marL="914400" lvl="1" indent="-330200" algn="l">
              <a:lnSpc>
                <a:spcPct val="90000"/>
              </a:lnSpc>
              <a:spcBef>
                <a:spcPts val="1200"/>
              </a:spcBef>
              <a:spcAft>
                <a:spcPts val="0"/>
              </a:spcAft>
              <a:buClr>
                <a:schemeClr val="dk1"/>
              </a:buClr>
              <a:buSzPts val="1600"/>
              <a:buChar char="•"/>
              <a:defRPr sz="1600"/>
            </a:lvl2pPr>
            <a:lvl3pPr marL="1371600" lvl="2" indent="-317500" algn="l">
              <a:lnSpc>
                <a:spcPct val="90000"/>
              </a:lnSpc>
              <a:spcBef>
                <a:spcPts val="1200"/>
              </a:spcBef>
              <a:spcAft>
                <a:spcPts val="0"/>
              </a:spcAft>
              <a:buClr>
                <a:schemeClr val="dk1"/>
              </a:buClr>
              <a:buSzPts val="1400"/>
              <a:buChar char="•"/>
              <a:defRPr sz="1400"/>
            </a:lvl3pPr>
            <a:lvl4pPr marL="1828800" lvl="3" indent="-304800" algn="l">
              <a:lnSpc>
                <a:spcPct val="90000"/>
              </a:lnSpc>
              <a:spcBef>
                <a:spcPts val="1200"/>
              </a:spcBef>
              <a:spcAft>
                <a:spcPts val="0"/>
              </a:spcAft>
              <a:buClr>
                <a:schemeClr val="dk1"/>
              </a:buClr>
              <a:buSzPts val="1200"/>
              <a:buChar char="•"/>
              <a:defRPr sz="1200"/>
            </a:lvl4pPr>
            <a:lvl5pPr marL="2286000" lvl="4" indent="-304800" algn="l">
              <a:lnSpc>
                <a:spcPct val="90000"/>
              </a:lnSpc>
              <a:spcBef>
                <a:spcPts val="12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1"/>
          <p:cNvSpPr txBox="1">
            <a:spLocks noGrp="1"/>
          </p:cNvSpPr>
          <p:nvPr>
            <p:ph type="ftr" idx="11"/>
          </p:nvPr>
        </p:nvSpPr>
        <p:spPr>
          <a:xfrm>
            <a:off x="1280160" y="6356350"/>
            <a:ext cx="41148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09" name="Google Shape;109;p11"/>
          <p:cNvCxnSpPr/>
          <p:nvPr/>
        </p:nvCxnSpPr>
        <p:spPr>
          <a:xfrm>
            <a:off x="740664" y="1371600"/>
            <a:ext cx="0" cy="5486400"/>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3">
  <p:cSld name="Title and Content 3">
    <p:spTree>
      <p:nvGrpSpPr>
        <p:cNvPr id="1" name="Shape 110"/>
        <p:cNvGrpSpPr/>
        <p:nvPr/>
      </p:nvGrpSpPr>
      <p:grpSpPr>
        <a:xfrm>
          <a:off x="0" y="0"/>
          <a:ext cx="0" cy="0"/>
          <a:chOff x="0" y="0"/>
          <a:chExt cx="0" cy="0"/>
        </a:xfrm>
      </p:grpSpPr>
      <p:sp>
        <p:nvSpPr>
          <p:cNvPr id="111" name="Google Shape;111;p12"/>
          <p:cNvSpPr txBox="1">
            <a:spLocks noGrp="1"/>
          </p:cNvSpPr>
          <p:nvPr>
            <p:ph type="ctrTitle"/>
          </p:nvPr>
        </p:nvSpPr>
        <p:spPr>
          <a:xfrm>
            <a:off x="1280160" y="301752"/>
            <a:ext cx="4663438" cy="2441448"/>
          </a:xfrm>
          <a:prstGeom prst="rect">
            <a:avLst/>
          </a:prstGeom>
          <a:noFill/>
          <a:ln>
            <a:noFill/>
          </a:ln>
        </p:spPr>
        <p:txBody>
          <a:bodyPr spcFirstLastPara="1" wrap="square" lIns="0" tIns="0" rIns="0" bIns="0" anchor="ctr" anchorCtr="0">
            <a:noAutofit/>
          </a:bodyPr>
          <a:lstStyle>
            <a:lvl1pPr lvl="0" algn="l">
              <a:lnSpc>
                <a:spcPct val="100000"/>
              </a:lnSpc>
              <a:spcBef>
                <a:spcPts val="1000"/>
              </a:spcBef>
              <a:spcAft>
                <a:spcPts val="0"/>
              </a:spcAft>
              <a:buClr>
                <a:schemeClr val="dk1"/>
              </a:buClr>
              <a:buSzPts val="4000"/>
              <a:buFont typeface="Open Sans"/>
              <a:buNone/>
              <a:defRPr sz="4000" b="1"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2"/>
          <p:cNvSpPr txBox="1">
            <a:spLocks noGrp="1"/>
          </p:cNvSpPr>
          <p:nvPr>
            <p:ph type="sldNum" idx="12"/>
          </p:nvPr>
        </p:nvSpPr>
        <p:spPr>
          <a:xfrm>
            <a:off x="484632" y="726630"/>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sz="1800" b="1" i="0" cap="none">
                <a:solidFill>
                  <a:schemeClr val="accent2"/>
                </a:solidFill>
                <a:latin typeface="Open Sans"/>
                <a:ea typeface="Open Sans"/>
                <a:cs typeface="Open Sans"/>
                <a:sym typeface="Open Sans"/>
              </a:defRPr>
            </a:lvl1pPr>
            <a:lvl2pPr marL="0" lvl="1" indent="0" algn="ctr">
              <a:spcBef>
                <a:spcPts val="0"/>
              </a:spcBef>
              <a:buNone/>
              <a:defRPr sz="1800" b="1" i="0" cap="none">
                <a:solidFill>
                  <a:schemeClr val="accent2"/>
                </a:solidFill>
                <a:latin typeface="Open Sans"/>
                <a:ea typeface="Open Sans"/>
                <a:cs typeface="Open Sans"/>
                <a:sym typeface="Open Sans"/>
              </a:defRPr>
            </a:lvl2pPr>
            <a:lvl3pPr marL="0" lvl="2" indent="0" algn="ctr">
              <a:spcBef>
                <a:spcPts val="0"/>
              </a:spcBef>
              <a:buNone/>
              <a:defRPr sz="1800" b="1" i="0" cap="none">
                <a:solidFill>
                  <a:schemeClr val="accent2"/>
                </a:solidFill>
                <a:latin typeface="Open Sans"/>
                <a:ea typeface="Open Sans"/>
                <a:cs typeface="Open Sans"/>
                <a:sym typeface="Open Sans"/>
              </a:defRPr>
            </a:lvl3pPr>
            <a:lvl4pPr marL="0" lvl="3" indent="0" algn="ctr">
              <a:spcBef>
                <a:spcPts val="0"/>
              </a:spcBef>
              <a:buNone/>
              <a:defRPr sz="1800" b="1" i="0" cap="none">
                <a:solidFill>
                  <a:schemeClr val="accent2"/>
                </a:solidFill>
                <a:latin typeface="Open Sans"/>
                <a:ea typeface="Open Sans"/>
                <a:cs typeface="Open Sans"/>
                <a:sym typeface="Open Sans"/>
              </a:defRPr>
            </a:lvl4pPr>
            <a:lvl5pPr marL="0" lvl="4" indent="0" algn="ctr">
              <a:spcBef>
                <a:spcPts val="0"/>
              </a:spcBef>
              <a:buNone/>
              <a:defRPr sz="1800" b="1" i="0" cap="none">
                <a:solidFill>
                  <a:schemeClr val="accent2"/>
                </a:solidFill>
                <a:latin typeface="Open Sans"/>
                <a:ea typeface="Open Sans"/>
                <a:cs typeface="Open Sans"/>
                <a:sym typeface="Open Sans"/>
              </a:defRPr>
            </a:lvl5pPr>
            <a:lvl6pPr marL="0" lvl="5" indent="0" algn="ctr">
              <a:spcBef>
                <a:spcPts val="0"/>
              </a:spcBef>
              <a:buNone/>
              <a:defRPr sz="1800" b="1" i="0" cap="none">
                <a:solidFill>
                  <a:schemeClr val="accent2"/>
                </a:solidFill>
                <a:latin typeface="Open Sans"/>
                <a:ea typeface="Open Sans"/>
                <a:cs typeface="Open Sans"/>
                <a:sym typeface="Open Sans"/>
              </a:defRPr>
            </a:lvl6pPr>
            <a:lvl7pPr marL="0" lvl="6" indent="0" algn="ctr">
              <a:spcBef>
                <a:spcPts val="0"/>
              </a:spcBef>
              <a:buNone/>
              <a:defRPr sz="1800" b="1" i="0" cap="none">
                <a:solidFill>
                  <a:schemeClr val="accent2"/>
                </a:solidFill>
                <a:latin typeface="Open Sans"/>
                <a:ea typeface="Open Sans"/>
                <a:cs typeface="Open Sans"/>
                <a:sym typeface="Open Sans"/>
              </a:defRPr>
            </a:lvl7pPr>
            <a:lvl8pPr marL="0" lvl="7" indent="0" algn="ctr">
              <a:spcBef>
                <a:spcPts val="0"/>
              </a:spcBef>
              <a:buNone/>
              <a:defRPr sz="1800" b="1" i="0" cap="none">
                <a:solidFill>
                  <a:schemeClr val="accent2"/>
                </a:solidFill>
                <a:latin typeface="Open Sans"/>
                <a:ea typeface="Open Sans"/>
                <a:cs typeface="Open Sans"/>
                <a:sym typeface="Open Sans"/>
              </a:defRPr>
            </a:lvl8pPr>
            <a:lvl9pPr marL="0" lvl="8" indent="0" algn="ctr">
              <a:spcBef>
                <a:spcPts val="0"/>
              </a:spcBef>
              <a:buNone/>
              <a:defRPr sz="1800" b="1" i="0" cap="none">
                <a:solidFill>
                  <a:schemeClr val="accent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13" name="Google Shape;113;p12"/>
          <p:cNvSpPr txBox="1">
            <a:spLocks noGrp="1"/>
          </p:cNvSpPr>
          <p:nvPr>
            <p:ph type="body" idx="1"/>
          </p:nvPr>
        </p:nvSpPr>
        <p:spPr>
          <a:xfrm>
            <a:off x="1280161" y="2777067"/>
            <a:ext cx="4663440" cy="355058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dk1"/>
              </a:buClr>
              <a:buSzPts val="1800"/>
              <a:buNone/>
              <a:defRPr sz="1800"/>
            </a:lvl1pPr>
            <a:lvl2pPr marL="914400" lvl="1" indent="-330200" algn="l">
              <a:lnSpc>
                <a:spcPct val="110000"/>
              </a:lnSpc>
              <a:spcBef>
                <a:spcPts val="500"/>
              </a:spcBef>
              <a:spcAft>
                <a:spcPts val="0"/>
              </a:spcAft>
              <a:buClr>
                <a:schemeClr val="dk1"/>
              </a:buClr>
              <a:buSzPts val="1600"/>
              <a:buChar char="•"/>
              <a:defRPr sz="1600"/>
            </a:lvl2pPr>
            <a:lvl3pPr marL="1371600" lvl="2" indent="-317500" algn="l">
              <a:lnSpc>
                <a:spcPct val="110000"/>
              </a:lnSpc>
              <a:spcBef>
                <a:spcPts val="500"/>
              </a:spcBef>
              <a:spcAft>
                <a:spcPts val="0"/>
              </a:spcAft>
              <a:buClr>
                <a:schemeClr val="dk1"/>
              </a:buClr>
              <a:buSzPts val="1400"/>
              <a:buChar char="•"/>
              <a:defRPr sz="1400"/>
            </a:lvl3pPr>
            <a:lvl4pPr marL="1828800" lvl="3" indent="-304800" algn="l">
              <a:lnSpc>
                <a:spcPct val="110000"/>
              </a:lnSpc>
              <a:spcBef>
                <a:spcPts val="500"/>
              </a:spcBef>
              <a:spcAft>
                <a:spcPts val="0"/>
              </a:spcAft>
              <a:buClr>
                <a:schemeClr val="dk1"/>
              </a:buClr>
              <a:buSzPts val="1200"/>
              <a:buChar char="•"/>
              <a:defRPr sz="1200"/>
            </a:lvl4pPr>
            <a:lvl5pPr marL="2286000" lvl="4" indent="-304800" algn="l">
              <a:lnSpc>
                <a:spcPct val="11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2"/>
          <p:cNvSpPr/>
          <p:nvPr/>
        </p:nvSpPr>
        <p:spPr>
          <a:xfrm>
            <a:off x="6412089" y="0"/>
            <a:ext cx="5779911" cy="6858000"/>
          </a:xfrm>
          <a:prstGeom prst="rect">
            <a:avLst/>
          </a:prstGeom>
          <a:gradFill>
            <a:gsLst>
              <a:gs pos="0">
                <a:schemeClr val="accent2"/>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5" name="Google Shape;115;p12"/>
          <p:cNvSpPr>
            <a:spLocks noGrp="1"/>
          </p:cNvSpPr>
          <p:nvPr>
            <p:ph type="pic" idx="2"/>
          </p:nvPr>
        </p:nvSpPr>
        <p:spPr>
          <a:xfrm>
            <a:off x="6695553" y="301752"/>
            <a:ext cx="5221224" cy="6263640"/>
          </a:xfrm>
          <a:prstGeom prst="rect">
            <a:avLst/>
          </a:prstGeom>
          <a:noFill/>
          <a:ln>
            <a:noFill/>
          </a:ln>
        </p:spPr>
      </p:sp>
      <p:sp>
        <p:nvSpPr>
          <p:cNvPr id="116" name="Google Shape;116;p12"/>
          <p:cNvSpPr txBox="1">
            <a:spLocks noGrp="1"/>
          </p:cNvSpPr>
          <p:nvPr>
            <p:ph type="ftr" idx="11"/>
          </p:nvPr>
        </p:nvSpPr>
        <p:spPr>
          <a:xfrm>
            <a:off x="1280160" y="6356350"/>
            <a:ext cx="4434825" cy="365125"/>
          </a:xfrm>
          <a:prstGeom prst="rect">
            <a:avLst/>
          </a:prstGeom>
          <a:noFill/>
          <a:ln>
            <a:noFill/>
          </a:ln>
        </p:spPr>
        <p:txBody>
          <a:bodyPr spcFirstLastPara="1" wrap="square" lIns="91425"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17" name="Google Shape;117;p12"/>
          <p:cNvCxnSpPr/>
          <p:nvPr/>
        </p:nvCxnSpPr>
        <p:spPr>
          <a:xfrm>
            <a:off x="745127" y="1371600"/>
            <a:ext cx="0" cy="5486400"/>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image 2">
  <p:cSld name="Title and image 2">
    <p:spTree>
      <p:nvGrpSpPr>
        <p:cNvPr id="1" name="Shape 118"/>
        <p:cNvGrpSpPr/>
        <p:nvPr/>
      </p:nvGrpSpPr>
      <p:grpSpPr>
        <a:xfrm>
          <a:off x="0" y="0"/>
          <a:ext cx="0" cy="0"/>
          <a:chOff x="0" y="0"/>
          <a:chExt cx="0" cy="0"/>
        </a:xfrm>
      </p:grpSpPr>
      <p:sp>
        <p:nvSpPr>
          <p:cNvPr id="119" name="Google Shape;119;p13"/>
          <p:cNvSpPr txBox="1">
            <a:spLocks noGrp="1"/>
          </p:cNvSpPr>
          <p:nvPr>
            <p:ph type="title"/>
          </p:nvPr>
        </p:nvSpPr>
        <p:spPr>
          <a:xfrm>
            <a:off x="1280159" y="640080"/>
            <a:ext cx="4815836" cy="21031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4000"/>
              <a:buFont typeface="Open Sans"/>
              <a:buNone/>
              <a:defRPr sz="40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txBox="1">
            <a:spLocks noGrp="1"/>
          </p:cNvSpPr>
          <p:nvPr>
            <p:ph type="sldNum" idx="12"/>
          </p:nvPr>
        </p:nvSpPr>
        <p:spPr>
          <a:xfrm>
            <a:off x="486121" y="726630"/>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sz="1800" b="1" i="0" cap="none">
                <a:solidFill>
                  <a:schemeClr val="accent2"/>
                </a:solidFill>
                <a:latin typeface="Open Sans"/>
                <a:ea typeface="Open Sans"/>
                <a:cs typeface="Open Sans"/>
                <a:sym typeface="Open Sans"/>
              </a:defRPr>
            </a:lvl1pPr>
            <a:lvl2pPr marL="0" lvl="1" indent="0" algn="ctr">
              <a:spcBef>
                <a:spcPts val="0"/>
              </a:spcBef>
              <a:buNone/>
              <a:defRPr sz="1800" b="1" i="0" cap="none">
                <a:solidFill>
                  <a:schemeClr val="accent2"/>
                </a:solidFill>
                <a:latin typeface="Open Sans"/>
                <a:ea typeface="Open Sans"/>
                <a:cs typeface="Open Sans"/>
                <a:sym typeface="Open Sans"/>
              </a:defRPr>
            </a:lvl2pPr>
            <a:lvl3pPr marL="0" lvl="2" indent="0" algn="ctr">
              <a:spcBef>
                <a:spcPts val="0"/>
              </a:spcBef>
              <a:buNone/>
              <a:defRPr sz="1800" b="1" i="0" cap="none">
                <a:solidFill>
                  <a:schemeClr val="accent2"/>
                </a:solidFill>
                <a:latin typeface="Open Sans"/>
                <a:ea typeface="Open Sans"/>
                <a:cs typeface="Open Sans"/>
                <a:sym typeface="Open Sans"/>
              </a:defRPr>
            </a:lvl3pPr>
            <a:lvl4pPr marL="0" lvl="3" indent="0" algn="ctr">
              <a:spcBef>
                <a:spcPts val="0"/>
              </a:spcBef>
              <a:buNone/>
              <a:defRPr sz="1800" b="1" i="0" cap="none">
                <a:solidFill>
                  <a:schemeClr val="accent2"/>
                </a:solidFill>
                <a:latin typeface="Open Sans"/>
                <a:ea typeface="Open Sans"/>
                <a:cs typeface="Open Sans"/>
                <a:sym typeface="Open Sans"/>
              </a:defRPr>
            </a:lvl4pPr>
            <a:lvl5pPr marL="0" lvl="4" indent="0" algn="ctr">
              <a:spcBef>
                <a:spcPts val="0"/>
              </a:spcBef>
              <a:buNone/>
              <a:defRPr sz="1800" b="1" i="0" cap="none">
                <a:solidFill>
                  <a:schemeClr val="accent2"/>
                </a:solidFill>
                <a:latin typeface="Open Sans"/>
                <a:ea typeface="Open Sans"/>
                <a:cs typeface="Open Sans"/>
                <a:sym typeface="Open Sans"/>
              </a:defRPr>
            </a:lvl5pPr>
            <a:lvl6pPr marL="0" lvl="5" indent="0" algn="ctr">
              <a:spcBef>
                <a:spcPts val="0"/>
              </a:spcBef>
              <a:buNone/>
              <a:defRPr sz="1800" b="1" i="0" cap="none">
                <a:solidFill>
                  <a:schemeClr val="accent2"/>
                </a:solidFill>
                <a:latin typeface="Open Sans"/>
                <a:ea typeface="Open Sans"/>
                <a:cs typeface="Open Sans"/>
                <a:sym typeface="Open Sans"/>
              </a:defRPr>
            </a:lvl6pPr>
            <a:lvl7pPr marL="0" lvl="6" indent="0" algn="ctr">
              <a:spcBef>
                <a:spcPts val="0"/>
              </a:spcBef>
              <a:buNone/>
              <a:defRPr sz="1800" b="1" i="0" cap="none">
                <a:solidFill>
                  <a:schemeClr val="accent2"/>
                </a:solidFill>
                <a:latin typeface="Open Sans"/>
                <a:ea typeface="Open Sans"/>
                <a:cs typeface="Open Sans"/>
                <a:sym typeface="Open Sans"/>
              </a:defRPr>
            </a:lvl7pPr>
            <a:lvl8pPr marL="0" lvl="7" indent="0" algn="ctr">
              <a:spcBef>
                <a:spcPts val="0"/>
              </a:spcBef>
              <a:buNone/>
              <a:defRPr sz="1800" b="1" i="0" cap="none">
                <a:solidFill>
                  <a:schemeClr val="accent2"/>
                </a:solidFill>
                <a:latin typeface="Open Sans"/>
                <a:ea typeface="Open Sans"/>
                <a:cs typeface="Open Sans"/>
                <a:sym typeface="Open Sans"/>
              </a:defRPr>
            </a:lvl8pPr>
            <a:lvl9pPr marL="0" lvl="8" indent="0" algn="ctr">
              <a:spcBef>
                <a:spcPts val="0"/>
              </a:spcBef>
              <a:buNone/>
              <a:defRPr sz="1800" b="1" i="0" cap="none">
                <a:solidFill>
                  <a:schemeClr val="accent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21" name="Google Shape;121;p13"/>
          <p:cNvSpPr txBox="1">
            <a:spLocks noGrp="1"/>
          </p:cNvSpPr>
          <p:nvPr>
            <p:ph type="body" idx="1"/>
          </p:nvPr>
        </p:nvSpPr>
        <p:spPr>
          <a:xfrm>
            <a:off x="6531427" y="640080"/>
            <a:ext cx="5122889" cy="2103120"/>
          </a:xfrm>
          <a:prstGeom prst="rect">
            <a:avLst/>
          </a:prstGeom>
          <a:noFill/>
          <a:ln>
            <a:noFill/>
          </a:ln>
        </p:spPr>
        <p:txBody>
          <a:bodyPr spcFirstLastPara="1" wrap="square" lIns="0" tIns="0" rIns="0" bIns="0" anchor="ctr" anchorCtr="0">
            <a:normAutofit/>
          </a:bodyPr>
          <a:lstStyle>
            <a:lvl1pPr marL="457200" lvl="0" indent="-228600" algn="l">
              <a:lnSpc>
                <a:spcPct val="110000"/>
              </a:lnSpc>
              <a:spcBef>
                <a:spcPts val="1000"/>
              </a:spcBef>
              <a:spcAft>
                <a:spcPts val="0"/>
              </a:spcAft>
              <a:buClr>
                <a:schemeClr val="dk1"/>
              </a:buClr>
              <a:buSzPts val="1800"/>
              <a:buNone/>
              <a:defRPr sz="1800">
                <a:solidFill>
                  <a:schemeClr val="dk1"/>
                </a:solidFill>
              </a:defRPr>
            </a:lvl1pPr>
            <a:lvl2pPr marL="914400" lvl="1" indent="-330200" algn="l">
              <a:lnSpc>
                <a:spcPct val="100000"/>
              </a:lnSpc>
              <a:spcBef>
                <a:spcPts val="500"/>
              </a:spcBef>
              <a:spcAft>
                <a:spcPts val="0"/>
              </a:spcAft>
              <a:buClr>
                <a:schemeClr val="dk1"/>
              </a:buClr>
              <a:buSzPts val="1600"/>
              <a:buChar char="•"/>
              <a:defRPr sz="1600">
                <a:solidFill>
                  <a:schemeClr val="dk1"/>
                </a:solidFill>
              </a:defRPr>
            </a:lvl2pPr>
            <a:lvl3pPr marL="1371600" lvl="2" indent="-317500" algn="l">
              <a:lnSpc>
                <a:spcPct val="100000"/>
              </a:lnSpc>
              <a:spcBef>
                <a:spcPts val="500"/>
              </a:spcBef>
              <a:spcAft>
                <a:spcPts val="0"/>
              </a:spcAft>
              <a:buClr>
                <a:schemeClr val="dk1"/>
              </a:buClr>
              <a:buSzPts val="1400"/>
              <a:buChar char="•"/>
              <a:defRPr sz="1400">
                <a:solidFill>
                  <a:schemeClr val="dk1"/>
                </a:solidFill>
              </a:defRPr>
            </a:lvl3pPr>
            <a:lvl4pPr marL="1828800" lvl="3" indent="-304800" algn="l">
              <a:lnSpc>
                <a:spcPct val="100000"/>
              </a:lnSpc>
              <a:spcBef>
                <a:spcPts val="500"/>
              </a:spcBef>
              <a:spcAft>
                <a:spcPts val="0"/>
              </a:spcAft>
              <a:buClr>
                <a:schemeClr val="dk1"/>
              </a:buClr>
              <a:buSzPts val="1200"/>
              <a:buChar char="•"/>
              <a:defRPr sz="1200">
                <a:solidFill>
                  <a:schemeClr val="dk1"/>
                </a:solidFill>
              </a:defRPr>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2" name="Google Shape;122;p13"/>
          <p:cNvCxnSpPr/>
          <p:nvPr/>
        </p:nvCxnSpPr>
        <p:spPr>
          <a:xfrm>
            <a:off x="740664" y="1371600"/>
            <a:ext cx="0" cy="5486400"/>
          </a:xfrm>
          <a:prstGeom prst="straightConnector1">
            <a:avLst/>
          </a:prstGeom>
          <a:noFill/>
          <a:ln w="25400" cap="sq" cmpd="sng">
            <a:solidFill>
              <a:schemeClr val="accent2"/>
            </a:solidFill>
            <a:prstDash val="solid"/>
            <a:bevel/>
            <a:headEnd type="none" w="sm" len="sm"/>
            <a:tailEnd type="none" w="sm" len="sm"/>
          </a:ln>
        </p:spPr>
      </p:cxnSp>
      <p:sp>
        <p:nvSpPr>
          <p:cNvPr id="123" name="Google Shape;123;p13"/>
          <p:cNvSpPr txBox="1">
            <a:spLocks noGrp="1"/>
          </p:cNvSpPr>
          <p:nvPr>
            <p:ph type="body" idx="2"/>
          </p:nvPr>
        </p:nvSpPr>
        <p:spPr>
          <a:xfrm>
            <a:off x="1280160" y="3017520"/>
            <a:ext cx="10374152" cy="32088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3"/>
          <p:cNvSpPr txBox="1">
            <a:spLocks noGrp="1"/>
          </p:cNvSpPr>
          <p:nvPr>
            <p:ph type="ftr" idx="11"/>
          </p:nvPr>
        </p:nvSpPr>
        <p:spPr>
          <a:xfrm>
            <a:off x="7539516" y="6356350"/>
            <a:ext cx="4114800" cy="365125"/>
          </a:xfrm>
          <a:prstGeom prst="rect">
            <a:avLst/>
          </a:prstGeom>
          <a:noFill/>
          <a:ln>
            <a:noFill/>
          </a:ln>
        </p:spPr>
        <p:txBody>
          <a:bodyPr spcFirstLastPara="1" wrap="square" lIns="91425" tIns="45700" rIns="0"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5"/>
        <p:cNvGrpSpPr/>
        <p:nvPr/>
      </p:nvGrpSpPr>
      <p:grpSpPr>
        <a:xfrm>
          <a:off x="0" y="0"/>
          <a:ext cx="0" cy="0"/>
          <a:chOff x="0" y="0"/>
          <a:chExt cx="0" cy="0"/>
        </a:xfrm>
      </p:grpSpPr>
      <p:sp>
        <p:nvSpPr>
          <p:cNvPr id="126" name="Google Shape;126;p14"/>
          <p:cNvSpPr txBox="1">
            <a:spLocks noGrp="1"/>
          </p:cNvSpPr>
          <p:nvPr>
            <p:ph type="title"/>
          </p:nvPr>
        </p:nvSpPr>
        <p:spPr>
          <a:xfrm>
            <a:off x="1280160" y="640080"/>
            <a:ext cx="10087699" cy="128016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4000"/>
              <a:buFont typeface="Open Sans"/>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4"/>
          <p:cNvSpPr txBox="1">
            <a:spLocks noGrp="1"/>
          </p:cNvSpPr>
          <p:nvPr>
            <p:ph type="sldNum" idx="12"/>
          </p:nvPr>
        </p:nvSpPr>
        <p:spPr>
          <a:xfrm>
            <a:off x="486121" y="726630"/>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8" name="Google Shape;128;p14"/>
          <p:cNvSpPr txBox="1">
            <a:spLocks noGrp="1"/>
          </p:cNvSpPr>
          <p:nvPr>
            <p:ph type="body" idx="1"/>
          </p:nvPr>
        </p:nvSpPr>
        <p:spPr>
          <a:xfrm>
            <a:off x="1280160" y="2103119"/>
            <a:ext cx="10087699" cy="4114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9" name="Google Shape;129;p14"/>
          <p:cNvCxnSpPr/>
          <p:nvPr/>
        </p:nvCxnSpPr>
        <p:spPr>
          <a:xfrm>
            <a:off x="740664" y="1371600"/>
            <a:ext cx="0" cy="5486400"/>
          </a:xfrm>
          <a:prstGeom prst="straightConnector1">
            <a:avLst/>
          </a:prstGeom>
          <a:noFill/>
          <a:ln w="25400" cap="sq" cmpd="sng">
            <a:solidFill>
              <a:schemeClr val="accent2"/>
            </a:solidFill>
            <a:prstDash val="solid"/>
            <a:bevel/>
            <a:headEnd type="none" w="sm" len="sm"/>
            <a:tailEnd type="none" w="sm" len="sm"/>
          </a:ln>
        </p:spPr>
      </p:cxnSp>
      <p:sp>
        <p:nvSpPr>
          <p:cNvPr id="130" name="Google Shape;130;p14"/>
          <p:cNvSpPr txBox="1">
            <a:spLocks noGrp="1"/>
          </p:cNvSpPr>
          <p:nvPr>
            <p:ph type="ftr" idx="11"/>
          </p:nvPr>
        </p:nvSpPr>
        <p:spPr>
          <a:xfrm>
            <a:off x="1280160" y="6356350"/>
            <a:ext cx="411480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15"/>
          <p:cNvSpPr txBox="1">
            <a:spLocks noGrp="1"/>
          </p:cNvSpPr>
          <p:nvPr>
            <p:ph type="title"/>
          </p:nvPr>
        </p:nvSpPr>
        <p:spPr>
          <a:xfrm>
            <a:off x="838200" y="136525"/>
            <a:ext cx="10515600" cy="1509713"/>
          </a:xfrm>
          <a:prstGeom prst="rect">
            <a:avLst/>
          </a:prstGeom>
          <a:noFill/>
          <a:ln>
            <a:noFill/>
          </a:ln>
        </p:spPr>
        <p:txBody>
          <a:bodyPr spcFirstLastPara="1" wrap="square" lIns="91425" tIns="45700" rIns="91425" bIns="45700" anchor="b" anchorCtr="0">
            <a:noAutofit/>
          </a:bodyPr>
          <a:lstStyle>
            <a:lvl1pPr lvl="0" algn="l">
              <a:lnSpc>
                <a:spcPct val="222222"/>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5"/>
          <p:cNvSpPr txBox="1">
            <a:spLocks noGrp="1"/>
          </p:cNvSpPr>
          <p:nvPr>
            <p:ph type="ftr" idx="11"/>
          </p:nvPr>
        </p:nvSpPr>
        <p:spPr>
          <a:xfrm>
            <a:off x="7239000" y="6356350"/>
            <a:ext cx="4114800" cy="365125"/>
          </a:xfrm>
          <a:prstGeom prst="rect">
            <a:avLst/>
          </a:prstGeom>
          <a:noFill/>
          <a:ln>
            <a:noFill/>
          </a:ln>
        </p:spPr>
        <p:txBody>
          <a:bodyPr spcFirstLastPara="1" wrap="square" lIns="91425" tIns="45700" rIns="0"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5"/>
          <p:cNvSpPr txBox="1">
            <a:spLocks noGrp="1"/>
          </p:cNvSpPr>
          <p:nvPr>
            <p:ph type="sldNum" idx="12"/>
          </p:nvPr>
        </p:nvSpPr>
        <p:spPr>
          <a:xfrm>
            <a:off x="484632" y="726630"/>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cxnSp>
        <p:nvCxnSpPr>
          <p:cNvPr id="135" name="Google Shape;135;p15"/>
          <p:cNvCxnSpPr/>
          <p:nvPr/>
        </p:nvCxnSpPr>
        <p:spPr>
          <a:xfrm>
            <a:off x="715890" y="1371600"/>
            <a:ext cx="0" cy="5486400"/>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6"/>
        <p:cNvGrpSpPr/>
        <p:nvPr/>
      </p:nvGrpSpPr>
      <p:grpSpPr>
        <a:xfrm>
          <a:off x="0" y="0"/>
          <a:ext cx="0" cy="0"/>
          <a:chOff x="0" y="0"/>
          <a:chExt cx="0" cy="0"/>
        </a:xfrm>
      </p:grpSpPr>
      <p:cxnSp>
        <p:nvCxnSpPr>
          <p:cNvPr id="137" name="Google Shape;137;p16"/>
          <p:cNvCxnSpPr/>
          <p:nvPr/>
        </p:nvCxnSpPr>
        <p:spPr>
          <a:xfrm>
            <a:off x="715890" y="1371600"/>
            <a:ext cx="0" cy="5486400"/>
          </a:xfrm>
          <a:prstGeom prst="straightConnector1">
            <a:avLst/>
          </a:prstGeom>
          <a:noFill/>
          <a:ln w="25400" cap="sq" cmpd="sng">
            <a:solidFill>
              <a:schemeClr val="accent2"/>
            </a:solidFill>
            <a:prstDash val="solid"/>
            <a:bevel/>
            <a:headEnd type="none" w="sm" len="sm"/>
            <a:tailEnd type="none" w="sm" len="sm"/>
          </a:ln>
        </p:spPr>
      </p:cxnSp>
      <p:sp>
        <p:nvSpPr>
          <p:cNvPr id="138" name="Google Shape;138;p16"/>
          <p:cNvSpPr txBox="1">
            <a:spLocks noGrp="1"/>
          </p:cNvSpPr>
          <p:nvPr>
            <p:ph type="ftr" idx="11"/>
          </p:nvPr>
        </p:nvSpPr>
        <p:spPr>
          <a:xfrm>
            <a:off x="7238999" y="6356350"/>
            <a:ext cx="4114800" cy="365125"/>
          </a:xfrm>
          <a:prstGeom prst="rect">
            <a:avLst/>
          </a:prstGeom>
          <a:noFill/>
          <a:ln>
            <a:noFill/>
          </a:ln>
        </p:spPr>
        <p:txBody>
          <a:bodyPr spcFirstLastPara="1" wrap="square" lIns="91425" tIns="45700" rIns="0"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6"/>
          <p:cNvSpPr txBox="1">
            <a:spLocks noGrp="1"/>
          </p:cNvSpPr>
          <p:nvPr>
            <p:ph type="sldNum" idx="12"/>
          </p:nvPr>
        </p:nvSpPr>
        <p:spPr>
          <a:xfrm>
            <a:off x="486121" y="726630"/>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image">
  <p:cSld name="Title and image">
    <p:bg>
      <p:bgPr>
        <a:gradFill>
          <a:gsLst>
            <a:gs pos="0">
              <a:schemeClr val="accent2"/>
            </a:gs>
            <a:gs pos="100000">
              <a:schemeClr val="accent4"/>
            </a:gs>
          </a:gsLst>
          <a:lin ang="8100000" scaled="0"/>
        </a:gra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5116544" y="614202"/>
            <a:ext cx="5918072" cy="2276856"/>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Clr>
                <a:schemeClr val="lt1"/>
              </a:buClr>
              <a:buSzPts val="4000"/>
              <a:buFont typeface="Open Sans"/>
              <a:buNone/>
              <a:defRPr sz="40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486121" y="726630"/>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sz="1800" b="1" i="0" cap="none">
                <a:solidFill>
                  <a:schemeClr val="lt1"/>
                </a:solidFill>
                <a:latin typeface="Open Sans"/>
                <a:ea typeface="Open Sans"/>
                <a:cs typeface="Open Sans"/>
                <a:sym typeface="Open Sans"/>
              </a:defRPr>
            </a:lvl1pPr>
            <a:lvl2pPr marL="0" lvl="1" indent="0" algn="ctr">
              <a:spcBef>
                <a:spcPts val="0"/>
              </a:spcBef>
              <a:buNone/>
              <a:defRPr sz="1800" b="1" i="0" cap="none">
                <a:solidFill>
                  <a:schemeClr val="lt1"/>
                </a:solidFill>
                <a:latin typeface="Open Sans"/>
                <a:ea typeface="Open Sans"/>
                <a:cs typeface="Open Sans"/>
                <a:sym typeface="Open Sans"/>
              </a:defRPr>
            </a:lvl2pPr>
            <a:lvl3pPr marL="0" lvl="2" indent="0" algn="ctr">
              <a:spcBef>
                <a:spcPts val="0"/>
              </a:spcBef>
              <a:buNone/>
              <a:defRPr sz="1800" b="1" i="0" cap="none">
                <a:solidFill>
                  <a:schemeClr val="lt1"/>
                </a:solidFill>
                <a:latin typeface="Open Sans"/>
                <a:ea typeface="Open Sans"/>
                <a:cs typeface="Open Sans"/>
                <a:sym typeface="Open Sans"/>
              </a:defRPr>
            </a:lvl3pPr>
            <a:lvl4pPr marL="0" lvl="3" indent="0" algn="ctr">
              <a:spcBef>
                <a:spcPts val="0"/>
              </a:spcBef>
              <a:buNone/>
              <a:defRPr sz="1800" b="1" i="0" cap="none">
                <a:solidFill>
                  <a:schemeClr val="lt1"/>
                </a:solidFill>
                <a:latin typeface="Open Sans"/>
                <a:ea typeface="Open Sans"/>
                <a:cs typeface="Open Sans"/>
                <a:sym typeface="Open Sans"/>
              </a:defRPr>
            </a:lvl4pPr>
            <a:lvl5pPr marL="0" lvl="4" indent="0" algn="ctr">
              <a:spcBef>
                <a:spcPts val="0"/>
              </a:spcBef>
              <a:buNone/>
              <a:defRPr sz="1800" b="1" i="0" cap="none">
                <a:solidFill>
                  <a:schemeClr val="lt1"/>
                </a:solidFill>
                <a:latin typeface="Open Sans"/>
                <a:ea typeface="Open Sans"/>
                <a:cs typeface="Open Sans"/>
                <a:sym typeface="Open Sans"/>
              </a:defRPr>
            </a:lvl5pPr>
            <a:lvl6pPr marL="0" lvl="5" indent="0" algn="ctr">
              <a:spcBef>
                <a:spcPts val="0"/>
              </a:spcBef>
              <a:buNone/>
              <a:defRPr sz="1800" b="1" i="0" cap="none">
                <a:solidFill>
                  <a:schemeClr val="lt1"/>
                </a:solidFill>
                <a:latin typeface="Open Sans"/>
                <a:ea typeface="Open Sans"/>
                <a:cs typeface="Open Sans"/>
                <a:sym typeface="Open Sans"/>
              </a:defRPr>
            </a:lvl6pPr>
            <a:lvl7pPr marL="0" lvl="6" indent="0" algn="ctr">
              <a:spcBef>
                <a:spcPts val="0"/>
              </a:spcBef>
              <a:buNone/>
              <a:defRPr sz="1800" b="1" i="0" cap="none">
                <a:solidFill>
                  <a:schemeClr val="lt1"/>
                </a:solidFill>
                <a:latin typeface="Open Sans"/>
                <a:ea typeface="Open Sans"/>
                <a:cs typeface="Open Sans"/>
                <a:sym typeface="Open Sans"/>
              </a:defRPr>
            </a:lvl7pPr>
            <a:lvl8pPr marL="0" lvl="7" indent="0" algn="ctr">
              <a:spcBef>
                <a:spcPts val="0"/>
              </a:spcBef>
              <a:buNone/>
              <a:defRPr sz="1800" b="1" i="0" cap="none">
                <a:solidFill>
                  <a:schemeClr val="lt1"/>
                </a:solidFill>
                <a:latin typeface="Open Sans"/>
                <a:ea typeface="Open Sans"/>
                <a:cs typeface="Open Sans"/>
                <a:sym typeface="Open Sans"/>
              </a:defRPr>
            </a:lvl8pPr>
            <a:lvl9pPr marL="0" lvl="8" indent="0" algn="ctr">
              <a:spcBef>
                <a:spcPts val="0"/>
              </a:spcBef>
              <a:buNone/>
              <a:defRPr sz="1800" b="1" i="0" cap="none">
                <a:solidFill>
                  <a:schemeClr val="lt1"/>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25" name="Google Shape;25;p3"/>
          <p:cNvSpPr>
            <a:spLocks noGrp="1"/>
          </p:cNvSpPr>
          <p:nvPr>
            <p:ph type="pic" idx="2"/>
          </p:nvPr>
        </p:nvSpPr>
        <p:spPr>
          <a:xfrm>
            <a:off x="1280160" y="2530058"/>
            <a:ext cx="3707972" cy="3707971"/>
          </a:xfrm>
          <a:prstGeom prst="rect">
            <a:avLst/>
          </a:prstGeom>
          <a:noFill/>
          <a:ln>
            <a:noFill/>
          </a:ln>
        </p:spPr>
      </p:sp>
      <p:sp>
        <p:nvSpPr>
          <p:cNvPr id="26" name="Google Shape;26;p3"/>
          <p:cNvSpPr txBox="1">
            <a:spLocks noGrp="1"/>
          </p:cNvSpPr>
          <p:nvPr>
            <p:ph type="body" idx="1"/>
          </p:nvPr>
        </p:nvSpPr>
        <p:spPr>
          <a:xfrm>
            <a:off x="5116548" y="3161752"/>
            <a:ext cx="5918068" cy="3144965"/>
          </a:xfrm>
          <a:prstGeom prst="rect">
            <a:avLst/>
          </a:prstGeom>
          <a:noFill/>
          <a:ln>
            <a:noFill/>
          </a:ln>
        </p:spPr>
        <p:txBody>
          <a:bodyPr spcFirstLastPara="1" wrap="square" lIns="0" tIns="0" rIns="0" bIns="0" anchor="t" anchorCtr="0">
            <a:normAutofit/>
          </a:bodyPr>
          <a:lstStyle>
            <a:lvl1pPr marL="457200" lvl="0" indent="-228600" algn="r">
              <a:lnSpc>
                <a:spcPct val="90000"/>
              </a:lnSpc>
              <a:spcBef>
                <a:spcPts val="1200"/>
              </a:spcBef>
              <a:spcAft>
                <a:spcPts val="0"/>
              </a:spcAft>
              <a:buClr>
                <a:schemeClr val="lt1"/>
              </a:buClr>
              <a:buSzPts val="2400"/>
              <a:buNone/>
              <a:defRPr sz="2400">
                <a:solidFill>
                  <a:schemeClr val="lt1"/>
                </a:solidFill>
              </a:defRPr>
            </a:lvl1pPr>
            <a:lvl2pPr marL="914400" lvl="1" indent="-228600" algn="r">
              <a:lnSpc>
                <a:spcPct val="90000"/>
              </a:lnSpc>
              <a:spcBef>
                <a:spcPts val="1200"/>
              </a:spcBef>
              <a:spcAft>
                <a:spcPts val="0"/>
              </a:spcAft>
              <a:buClr>
                <a:schemeClr val="lt1"/>
              </a:buClr>
              <a:buSzPts val="2400"/>
              <a:buNone/>
              <a:defRPr sz="2400">
                <a:solidFill>
                  <a:schemeClr val="lt1"/>
                </a:solidFill>
              </a:defRPr>
            </a:lvl2pPr>
            <a:lvl3pPr marL="1371600" lvl="2" indent="-228600" algn="r">
              <a:lnSpc>
                <a:spcPct val="90000"/>
              </a:lnSpc>
              <a:spcBef>
                <a:spcPts val="1200"/>
              </a:spcBef>
              <a:spcAft>
                <a:spcPts val="0"/>
              </a:spcAft>
              <a:buClr>
                <a:schemeClr val="lt1"/>
              </a:buClr>
              <a:buSzPts val="2400"/>
              <a:buNone/>
              <a:defRPr sz="2400">
                <a:solidFill>
                  <a:schemeClr val="lt1"/>
                </a:solidFill>
              </a:defRPr>
            </a:lvl3pPr>
            <a:lvl4pPr marL="1828800" lvl="3" indent="-228600" algn="r">
              <a:lnSpc>
                <a:spcPct val="90000"/>
              </a:lnSpc>
              <a:spcBef>
                <a:spcPts val="1200"/>
              </a:spcBef>
              <a:spcAft>
                <a:spcPts val="0"/>
              </a:spcAft>
              <a:buClr>
                <a:schemeClr val="lt1"/>
              </a:buClr>
              <a:buSzPts val="2400"/>
              <a:buNone/>
              <a:defRPr sz="2400">
                <a:solidFill>
                  <a:schemeClr val="lt1"/>
                </a:solidFill>
              </a:defRPr>
            </a:lvl4pPr>
            <a:lvl5pPr marL="2286000" lvl="4" indent="-228600" algn="r">
              <a:lnSpc>
                <a:spcPct val="90000"/>
              </a:lnSpc>
              <a:spcBef>
                <a:spcPts val="500"/>
              </a:spcBef>
              <a:spcAft>
                <a:spcPts val="0"/>
              </a:spcAft>
              <a:buClr>
                <a:schemeClr val="lt1"/>
              </a:buClr>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7" name="Google Shape;27;p3"/>
          <p:cNvCxnSpPr/>
          <p:nvPr/>
        </p:nvCxnSpPr>
        <p:spPr>
          <a:xfrm>
            <a:off x="740664" y="1371600"/>
            <a:ext cx="0" cy="5486400"/>
          </a:xfrm>
          <a:prstGeom prst="straightConnector1">
            <a:avLst/>
          </a:prstGeom>
          <a:noFill/>
          <a:ln w="25400" cap="sq" cmpd="sng">
            <a:solidFill>
              <a:schemeClr val="lt1"/>
            </a:solidFill>
            <a:prstDash val="solid"/>
            <a:bevel/>
            <a:headEnd type="none" w="sm" len="sm"/>
            <a:tailEnd type="none" w="sm" len="sm"/>
          </a:ln>
        </p:spPr>
      </p:cxnSp>
      <p:sp>
        <p:nvSpPr>
          <p:cNvPr id="28" name="Google Shape;28;p3"/>
          <p:cNvSpPr/>
          <p:nvPr/>
        </p:nvSpPr>
        <p:spPr>
          <a:xfrm>
            <a:off x="4745394" y="276027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 name="Google Shape;29;p3"/>
          <p:cNvSpPr/>
          <p:nvPr/>
        </p:nvSpPr>
        <p:spPr>
          <a:xfrm>
            <a:off x="4386614" y="2530982"/>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0" name="Google Shape;30;p3"/>
          <p:cNvSpPr/>
          <p:nvPr/>
        </p:nvSpPr>
        <p:spPr>
          <a:xfrm>
            <a:off x="1652402" y="6031572"/>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1" name="Google Shape;31;p3"/>
          <p:cNvSpPr txBox="1">
            <a:spLocks noGrp="1"/>
          </p:cNvSpPr>
          <p:nvPr>
            <p:ph type="ftr" idx="11"/>
          </p:nvPr>
        </p:nvSpPr>
        <p:spPr>
          <a:xfrm>
            <a:off x="7238999" y="6356350"/>
            <a:ext cx="3795615" cy="365125"/>
          </a:xfrm>
          <a:prstGeom prst="rect">
            <a:avLst/>
          </a:prstGeom>
          <a:noFill/>
          <a:ln>
            <a:noFill/>
          </a:ln>
        </p:spPr>
        <p:txBody>
          <a:bodyPr spcFirstLastPara="1" wrap="square" lIns="91425" tIns="45700" rIns="0"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 Picture">
  <p:cSld name="Title + Subtitle + Picture">
    <p:bg>
      <p:bgPr>
        <a:gradFill>
          <a:gsLst>
            <a:gs pos="0">
              <a:schemeClr val="accent2"/>
            </a:gs>
            <a:gs pos="100000">
              <a:schemeClr val="accent4"/>
            </a:gs>
          </a:gsLst>
          <a:lin ang="2700000" scaled="0"/>
        </a:gradFill>
        <a:effectLst/>
      </p:bgPr>
    </p:bg>
    <p:spTree>
      <p:nvGrpSpPr>
        <p:cNvPr id="1" name="Shape 32"/>
        <p:cNvGrpSpPr/>
        <p:nvPr/>
      </p:nvGrpSpPr>
      <p:grpSpPr>
        <a:xfrm>
          <a:off x="0" y="0"/>
          <a:ext cx="0" cy="0"/>
          <a:chOff x="0" y="0"/>
          <a:chExt cx="0" cy="0"/>
        </a:xfrm>
      </p:grpSpPr>
      <p:sp>
        <p:nvSpPr>
          <p:cNvPr id="33" name="Google Shape;33;p4"/>
          <p:cNvSpPr txBox="1">
            <a:spLocks noGrp="1"/>
          </p:cNvSpPr>
          <p:nvPr>
            <p:ph type="ctrTitle"/>
          </p:nvPr>
        </p:nvSpPr>
        <p:spPr>
          <a:xfrm>
            <a:off x="1280159" y="640080"/>
            <a:ext cx="10302240" cy="1852046"/>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5400"/>
              <a:buFont typeface="Open Sans"/>
              <a:buNone/>
              <a:defRPr sz="54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txBox="1">
            <a:spLocks noGrp="1"/>
          </p:cNvSpPr>
          <p:nvPr>
            <p:ph type="subTitle" idx="1"/>
          </p:nvPr>
        </p:nvSpPr>
        <p:spPr>
          <a:xfrm>
            <a:off x="1280158" y="2588447"/>
            <a:ext cx="7853678" cy="726645"/>
          </a:xfrm>
          <a:prstGeom prst="rect">
            <a:avLst/>
          </a:prstGeom>
          <a:noFill/>
          <a:ln>
            <a:noFill/>
          </a:ln>
        </p:spPr>
        <p:txBody>
          <a:bodyPr spcFirstLastPara="1" wrap="square" lIns="0" tIns="0" rIns="0" bIns="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35" name="Google Shape;35;p4"/>
          <p:cNvCxnSpPr/>
          <p:nvPr/>
        </p:nvCxnSpPr>
        <p:spPr>
          <a:xfrm>
            <a:off x="1280160" y="3496322"/>
            <a:ext cx="0" cy="3352800"/>
          </a:xfrm>
          <a:prstGeom prst="straightConnector1">
            <a:avLst/>
          </a:prstGeom>
          <a:noFill/>
          <a:ln w="25400" cap="sq" cmpd="sng">
            <a:solidFill>
              <a:schemeClr val="lt1"/>
            </a:solidFill>
            <a:prstDash val="solid"/>
            <a:bevel/>
            <a:headEnd type="none" w="sm" len="sm"/>
            <a:tailEnd type="none" w="sm" len="sm"/>
          </a:ln>
        </p:spPr>
      </p:cxnSp>
      <p:grpSp>
        <p:nvGrpSpPr>
          <p:cNvPr id="36" name="Google Shape;36;p4"/>
          <p:cNvGrpSpPr/>
          <p:nvPr/>
        </p:nvGrpSpPr>
        <p:grpSpPr>
          <a:xfrm flipH="1">
            <a:off x="7659974" y="4456458"/>
            <a:ext cx="465456" cy="581432"/>
            <a:chOff x="7843462" y="2744546"/>
            <a:chExt cx="465456" cy="581432"/>
          </a:xfrm>
        </p:grpSpPr>
        <p:sp>
          <p:nvSpPr>
            <p:cNvPr id="37" name="Google Shape;37;p4"/>
            <p:cNvSpPr/>
            <p:nvPr/>
          </p:nvSpPr>
          <p:spPr>
            <a:xfrm>
              <a:off x="8217780" y="2973840"/>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8" name="Google Shape;38;p4"/>
            <p:cNvSpPr/>
            <p:nvPr/>
          </p:nvSpPr>
          <p:spPr>
            <a:xfrm>
              <a:off x="7859002" y="2744546"/>
              <a:ext cx="139038" cy="139038"/>
            </a:xfrm>
            <a:custGeom>
              <a:avLst/>
              <a:gdLst/>
              <a:ahLst/>
              <a:cxnLst/>
              <a:rect l="l" t="t" r="r" b="b"/>
              <a:pathLst>
                <a:path w="139038" h="139038" extrusionOk="0">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9" name="Google Shape;39;p4"/>
            <p:cNvSpPr/>
            <p:nvPr/>
          </p:nvSpPr>
          <p:spPr>
            <a:xfrm>
              <a:off x="7843462" y="3198265"/>
              <a:ext cx="127713" cy="127713"/>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40" name="Google Shape;40;p4"/>
          <p:cNvSpPr>
            <a:spLocks noGrp="1"/>
          </p:cNvSpPr>
          <p:nvPr>
            <p:ph type="pic" idx="2"/>
          </p:nvPr>
        </p:nvSpPr>
        <p:spPr>
          <a:xfrm>
            <a:off x="8536252" y="3205313"/>
            <a:ext cx="3043077" cy="3043083"/>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Picture">
  <p:cSld name="Title + Picture">
    <p:bg>
      <p:bgPr>
        <a:gradFill>
          <a:gsLst>
            <a:gs pos="0">
              <a:schemeClr val="accent2"/>
            </a:gs>
            <a:gs pos="100000">
              <a:schemeClr val="accent4"/>
            </a:gs>
          </a:gsLst>
          <a:lin ang="18900000" scaled="0"/>
        </a:gradFill>
        <a:effectLst/>
      </p:bgPr>
    </p:bg>
    <p:spTree>
      <p:nvGrpSpPr>
        <p:cNvPr id="1" name="Shape 41"/>
        <p:cNvGrpSpPr/>
        <p:nvPr/>
      </p:nvGrpSpPr>
      <p:grpSpPr>
        <a:xfrm>
          <a:off x="0" y="0"/>
          <a:ext cx="0" cy="0"/>
          <a:chOff x="0" y="0"/>
          <a:chExt cx="0" cy="0"/>
        </a:xfrm>
      </p:grpSpPr>
      <p:sp>
        <p:nvSpPr>
          <p:cNvPr id="42" name="Google Shape;42;p5"/>
          <p:cNvSpPr txBox="1">
            <a:spLocks noGrp="1"/>
          </p:cNvSpPr>
          <p:nvPr>
            <p:ph type="ctrTitle"/>
          </p:nvPr>
        </p:nvSpPr>
        <p:spPr>
          <a:xfrm>
            <a:off x="1280159" y="3386775"/>
            <a:ext cx="8311102" cy="3080335"/>
          </a:xfrm>
          <a:prstGeom prst="rect">
            <a:avLst/>
          </a:prstGeom>
          <a:noFill/>
          <a:ln>
            <a:noFill/>
          </a:ln>
        </p:spPr>
        <p:txBody>
          <a:bodyPr spcFirstLastPara="1" wrap="square" lIns="0" tIns="274300" rIns="0" bIns="0" anchor="t" anchorCtr="0">
            <a:noAutofit/>
          </a:bodyPr>
          <a:lstStyle>
            <a:lvl1pPr lvl="0" algn="l">
              <a:lnSpc>
                <a:spcPct val="100000"/>
              </a:lnSpc>
              <a:spcBef>
                <a:spcPts val="0"/>
              </a:spcBef>
              <a:spcAft>
                <a:spcPts val="0"/>
              </a:spcAft>
              <a:buClr>
                <a:schemeClr val="lt1"/>
              </a:buClr>
              <a:buSzPts val="5400"/>
              <a:buFont typeface="Open Sans"/>
              <a:buNone/>
              <a:defRPr sz="54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3" name="Google Shape;43;p5"/>
          <p:cNvCxnSpPr/>
          <p:nvPr/>
        </p:nvCxnSpPr>
        <p:spPr>
          <a:xfrm>
            <a:off x="1280160" y="0"/>
            <a:ext cx="0" cy="3352800"/>
          </a:xfrm>
          <a:prstGeom prst="straightConnector1">
            <a:avLst/>
          </a:prstGeom>
          <a:noFill/>
          <a:ln w="25400" cap="sq" cmpd="sng">
            <a:solidFill>
              <a:schemeClr val="lt1"/>
            </a:solidFill>
            <a:prstDash val="solid"/>
            <a:bevel/>
            <a:headEnd type="none" w="sm" len="sm"/>
            <a:tailEnd type="none" w="sm" len="sm"/>
          </a:ln>
        </p:spPr>
      </p:cxnSp>
      <p:grpSp>
        <p:nvGrpSpPr>
          <p:cNvPr id="44" name="Google Shape;44;p5"/>
          <p:cNvGrpSpPr/>
          <p:nvPr/>
        </p:nvGrpSpPr>
        <p:grpSpPr>
          <a:xfrm rot="-1929565">
            <a:off x="7632743" y="794953"/>
            <a:ext cx="465456" cy="581432"/>
            <a:chOff x="7843462" y="2744546"/>
            <a:chExt cx="465456" cy="581432"/>
          </a:xfrm>
        </p:grpSpPr>
        <p:sp>
          <p:nvSpPr>
            <p:cNvPr id="45" name="Google Shape;45;p5"/>
            <p:cNvSpPr/>
            <p:nvPr/>
          </p:nvSpPr>
          <p:spPr>
            <a:xfrm>
              <a:off x="8217780" y="2973840"/>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6" name="Google Shape;46;p5"/>
            <p:cNvSpPr/>
            <p:nvPr/>
          </p:nvSpPr>
          <p:spPr>
            <a:xfrm>
              <a:off x="7859002" y="2744546"/>
              <a:ext cx="139038" cy="139038"/>
            </a:xfrm>
            <a:custGeom>
              <a:avLst/>
              <a:gdLst/>
              <a:ahLst/>
              <a:cxnLst/>
              <a:rect l="l" t="t" r="r" b="b"/>
              <a:pathLst>
                <a:path w="139038" h="139038" extrusionOk="0">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47" name="Google Shape;47;p5"/>
            <p:cNvSpPr/>
            <p:nvPr/>
          </p:nvSpPr>
          <p:spPr>
            <a:xfrm>
              <a:off x="7843462" y="3198265"/>
              <a:ext cx="127713" cy="127713"/>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48" name="Google Shape;48;p5"/>
          <p:cNvSpPr>
            <a:spLocks noGrp="1"/>
          </p:cNvSpPr>
          <p:nvPr>
            <p:ph type="pic" idx="2"/>
          </p:nvPr>
        </p:nvSpPr>
        <p:spPr>
          <a:xfrm>
            <a:off x="8197587" y="411831"/>
            <a:ext cx="3521337" cy="3521344"/>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Subtitle slide" type="title">
  <p:cSld name="TITLE">
    <p:bg>
      <p:bgPr>
        <a:gradFill>
          <a:gsLst>
            <a:gs pos="0">
              <a:schemeClr val="accent2"/>
            </a:gs>
            <a:gs pos="100000">
              <a:schemeClr val="accent4"/>
            </a:gs>
          </a:gsLst>
          <a:lin ang="18000000" scaled="0"/>
        </a:gradFill>
        <a:effectLst/>
      </p:bgPr>
    </p:bg>
    <p:spTree>
      <p:nvGrpSpPr>
        <p:cNvPr id="1" name="Shape 49"/>
        <p:cNvGrpSpPr/>
        <p:nvPr/>
      </p:nvGrpSpPr>
      <p:grpSpPr>
        <a:xfrm>
          <a:off x="0" y="0"/>
          <a:ext cx="0" cy="0"/>
          <a:chOff x="0" y="0"/>
          <a:chExt cx="0" cy="0"/>
        </a:xfrm>
      </p:grpSpPr>
      <p:sp>
        <p:nvSpPr>
          <p:cNvPr id="50" name="Google Shape;50;p6"/>
          <p:cNvSpPr txBox="1">
            <a:spLocks noGrp="1"/>
          </p:cNvSpPr>
          <p:nvPr>
            <p:ph type="ctrTitle"/>
          </p:nvPr>
        </p:nvSpPr>
        <p:spPr>
          <a:xfrm>
            <a:off x="1280159" y="3383280"/>
            <a:ext cx="10302240" cy="1852046"/>
          </a:xfrm>
          <a:prstGeom prst="rect">
            <a:avLst/>
          </a:prstGeom>
          <a:noFill/>
          <a:ln>
            <a:noFill/>
          </a:ln>
        </p:spPr>
        <p:txBody>
          <a:bodyPr spcFirstLastPara="1" wrap="square" lIns="0" tIns="274300" rIns="0" bIns="0" anchor="t" anchorCtr="0">
            <a:noAutofit/>
          </a:bodyPr>
          <a:lstStyle>
            <a:lvl1pPr lvl="0" algn="l">
              <a:lnSpc>
                <a:spcPct val="100000"/>
              </a:lnSpc>
              <a:spcBef>
                <a:spcPts val="0"/>
              </a:spcBef>
              <a:spcAft>
                <a:spcPts val="0"/>
              </a:spcAft>
              <a:buClr>
                <a:schemeClr val="lt1"/>
              </a:buClr>
              <a:buSzPts val="5400"/>
              <a:buFont typeface="Open Sans"/>
              <a:buNone/>
              <a:defRPr sz="5400" b="1" i="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
          <p:cNvSpPr txBox="1">
            <a:spLocks noGrp="1"/>
          </p:cNvSpPr>
          <p:nvPr>
            <p:ph type="subTitle" idx="1"/>
          </p:nvPr>
        </p:nvSpPr>
        <p:spPr>
          <a:xfrm>
            <a:off x="1280158" y="2966886"/>
            <a:ext cx="10302237" cy="397191"/>
          </a:xfrm>
          <a:prstGeom prst="rect">
            <a:avLst/>
          </a:prstGeom>
          <a:noFill/>
          <a:ln>
            <a:noFill/>
          </a:ln>
        </p:spPr>
        <p:txBody>
          <a:bodyPr spcFirstLastPara="1" wrap="square" lIns="0" tIns="0" rIns="0" bIns="0" anchor="b"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52" name="Google Shape;52;p6"/>
          <p:cNvGrpSpPr/>
          <p:nvPr/>
        </p:nvGrpSpPr>
        <p:grpSpPr>
          <a:xfrm>
            <a:off x="10897692" y="620298"/>
            <a:ext cx="465456" cy="581432"/>
            <a:chOff x="7843462" y="2744546"/>
            <a:chExt cx="465456" cy="581432"/>
          </a:xfrm>
        </p:grpSpPr>
        <p:sp>
          <p:nvSpPr>
            <p:cNvPr id="53" name="Google Shape;53;p6"/>
            <p:cNvSpPr/>
            <p:nvPr/>
          </p:nvSpPr>
          <p:spPr>
            <a:xfrm>
              <a:off x="8217780" y="2973840"/>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4" name="Google Shape;54;p6"/>
            <p:cNvSpPr/>
            <p:nvPr/>
          </p:nvSpPr>
          <p:spPr>
            <a:xfrm>
              <a:off x="7859002" y="2744546"/>
              <a:ext cx="139038" cy="139038"/>
            </a:xfrm>
            <a:custGeom>
              <a:avLst/>
              <a:gdLst/>
              <a:ahLst/>
              <a:cxnLst/>
              <a:rect l="l" t="t" r="r" b="b"/>
              <a:pathLst>
                <a:path w="139038" h="139038" extrusionOk="0">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55" name="Google Shape;55;p6"/>
            <p:cNvSpPr/>
            <p:nvPr/>
          </p:nvSpPr>
          <p:spPr>
            <a:xfrm>
              <a:off x="7843462" y="3198265"/>
              <a:ext cx="127713" cy="127713"/>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cxnSp>
        <p:nvCxnSpPr>
          <p:cNvPr id="56" name="Google Shape;56;p6"/>
          <p:cNvCxnSpPr/>
          <p:nvPr/>
        </p:nvCxnSpPr>
        <p:spPr>
          <a:xfrm>
            <a:off x="1280160" y="0"/>
            <a:ext cx="0" cy="2775857"/>
          </a:xfrm>
          <a:prstGeom prst="straightConnector1">
            <a:avLst/>
          </a:prstGeom>
          <a:noFill/>
          <a:ln w="25400" cap="sq" cmpd="sng">
            <a:solidFill>
              <a:schemeClr val="lt1"/>
            </a:solidFill>
            <a:prstDash val="solid"/>
            <a:bevel/>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1280159" y="4970638"/>
            <a:ext cx="9144000" cy="128016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4000"/>
              <a:buFont typeface="Open Sans"/>
              <a:buNone/>
              <a:defRPr sz="40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486121" y="726630"/>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7"/>
          <p:cNvSpPr txBox="1">
            <a:spLocks noGrp="1"/>
          </p:cNvSpPr>
          <p:nvPr>
            <p:ph type="body" idx="1"/>
          </p:nvPr>
        </p:nvSpPr>
        <p:spPr>
          <a:xfrm>
            <a:off x="1280160" y="685800"/>
            <a:ext cx="4937760" cy="40233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800"/>
              <a:buNone/>
              <a:defRPr sz="1800"/>
            </a:lvl1pPr>
            <a:lvl2pPr marL="914400" lvl="1" indent="-342900" algn="l">
              <a:lnSpc>
                <a:spcPct val="90000"/>
              </a:lnSpc>
              <a:spcBef>
                <a:spcPts val="1200"/>
              </a:spcBef>
              <a:spcAft>
                <a:spcPts val="0"/>
              </a:spcAft>
              <a:buClr>
                <a:schemeClr val="dk1"/>
              </a:buClr>
              <a:buSzPts val="1800"/>
              <a:buChar char="•"/>
              <a:defRPr sz="1800"/>
            </a:lvl2pPr>
            <a:lvl3pPr marL="1371600" lvl="2" indent="-342900" algn="l">
              <a:lnSpc>
                <a:spcPct val="90000"/>
              </a:lnSpc>
              <a:spcBef>
                <a:spcPts val="1200"/>
              </a:spcBef>
              <a:spcAft>
                <a:spcPts val="0"/>
              </a:spcAft>
              <a:buClr>
                <a:schemeClr val="dk1"/>
              </a:buClr>
              <a:buSzPts val="1800"/>
              <a:buChar char="•"/>
              <a:defRPr sz="1800"/>
            </a:lvl3pPr>
            <a:lvl4pPr marL="1828800" lvl="3" indent="-342900" algn="l">
              <a:lnSpc>
                <a:spcPct val="90000"/>
              </a:lnSpc>
              <a:spcBef>
                <a:spcPts val="1200"/>
              </a:spcBef>
              <a:spcAft>
                <a:spcPts val="0"/>
              </a:spcAft>
              <a:buClr>
                <a:schemeClr val="dk1"/>
              </a:buClr>
              <a:buSzPts val="1800"/>
              <a:buChar char="•"/>
              <a:defRPr sz="1800"/>
            </a:lvl4pPr>
            <a:lvl5pPr marL="2286000" lvl="4" indent="-342900" algn="l">
              <a:lnSpc>
                <a:spcPct val="90000"/>
              </a:lnSpc>
              <a:spcBef>
                <a:spcPts val="12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7"/>
          <p:cNvSpPr txBox="1">
            <a:spLocks noGrp="1"/>
          </p:cNvSpPr>
          <p:nvPr>
            <p:ph type="body" idx="2"/>
          </p:nvPr>
        </p:nvSpPr>
        <p:spPr>
          <a:xfrm>
            <a:off x="6704755" y="685800"/>
            <a:ext cx="4937760" cy="402336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sz="1800"/>
            </a:lvl1pPr>
            <a:lvl2pPr marL="914400" lvl="1" indent="-342900" algn="l">
              <a:lnSpc>
                <a:spcPct val="90000"/>
              </a:lnSpc>
              <a:spcBef>
                <a:spcPts val="1200"/>
              </a:spcBef>
              <a:spcAft>
                <a:spcPts val="0"/>
              </a:spcAft>
              <a:buClr>
                <a:schemeClr val="dk1"/>
              </a:buClr>
              <a:buSzPts val="1800"/>
              <a:buChar char="•"/>
              <a:defRPr sz="1800"/>
            </a:lvl2pPr>
            <a:lvl3pPr marL="1371600" lvl="2" indent="-342900" algn="l">
              <a:lnSpc>
                <a:spcPct val="90000"/>
              </a:lnSpc>
              <a:spcBef>
                <a:spcPts val="1200"/>
              </a:spcBef>
              <a:spcAft>
                <a:spcPts val="0"/>
              </a:spcAft>
              <a:buClr>
                <a:schemeClr val="dk1"/>
              </a:buClr>
              <a:buSzPts val="1800"/>
              <a:buChar char="•"/>
              <a:defRPr sz="1800"/>
            </a:lvl3pPr>
            <a:lvl4pPr marL="1828800" lvl="3" indent="-342900" algn="l">
              <a:lnSpc>
                <a:spcPct val="90000"/>
              </a:lnSpc>
              <a:spcBef>
                <a:spcPts val="1200"/>
              </a:spcBef>
              <a:spcAft>
                <a:spcPts val="0"/>
              </a:spcAft>
              <a:buClr>
                <a:schemeClr val="dk1"/>
              </a:buClr>
              <a:buSzPts val="1800"/>
              <a:buChar char="•"/>
              <a:defRPr sz="1800"/>
            </a:lvl4pPr>
            <a:lvl5pPr marL="2286000" lvl="4" indent="-342900" algn="l">
              <a:lnSpc>
                <a:spcPct val="90000"/>
              </a:lnSpc>
              <a:spcBef>
                <a:spcPts val="12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2" name="Google Shape;62;p7"/>
          <p:cNvGrpSpPr/>
          <p:nvPr/>
        </p:nvGrpSpPr>
        <p:grpSpPr>
          <a:xfrm>
            <a:off x="5322570" y="5680647"/>
            <a:ext cx="465456" cy="581432"/>
            <a:chOff x="7843462" y="2744546"/>
            <a:chExt cx="465456" cy="581432"/>
          </a:xfrm>
        </p:grpSpPr>
        <p:sp>
          <p:nvSpPr>
            <p:cNvPr id="63" name="Google Shape;63;p7"/>
            <p:cNvSpPr/>
            <p:nvPr/>
          </p:nvSpPr>
          <p:spPr>
            <a:xfrm>
              <a:off x="8217780" y="2973840"/>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4" name="Google Shape;64;p7"/>
            <p:cNvSpPr/>
            <p:nvPr/>
          </p:nvSpPr>
          <p:spPr>
            <a:xfrm>
              <a:off x="7859002" y="2744546"/>
              <a:ext cx="139038" cy="139038"/>
            </a:xfrm>
            <a:custGeom>
              <a:avLst/>
              <a:gdLst/>
              <a:ahLst/>
              <a:cxnLst/>
              <a:rect l="l" t="t" r="r" b="b"/>
              <a:pathLst>
                <a:path w="139038" h="139038" extrusionOk="0">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65" name="Google Shape;65;p7"/>
            <p:cNvSpPr/>
            <p:nvPr/>
          </p:nvSpPr>
          <p:spPr>
            <a:xfrm>
              <a:off x="7843462" y="3198265"/>
              <a:ext cx="127713" cy="127713"/>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66" name="Google Shape;66;p7"/>
          <p:cNvSpPr txBox="1">
            <a:spLocks noGrp="1"/>
          </p:cNvSpPr>
          <p:nvPr>
            <p:ph type="ftr" idx="11"/>
          </p:nvPr>
        </p:nvSpPr>
        <p:spPr>
          <a:xfrm>
            <a:off x="1280160" y="6356350"/>
            <a:ext cx="41148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7" name="Google Shape;67;p7"/>
          <p:cNvCxnSpPr/>
          <p:nvPr/>
        </p:nvCxnSpPr>
        <p:spPr>
          <a:xfrm>
            <a:off x="740664" y="1371600"/>
            <a:ext cx="0" cy="5486400"/>
          </a:xfrm>
          <a:prstGeom prst="straightConnector1">
            <a:avLst/>
          </a:prstGeom>
          <a:noFill/>
          <a:ln w="25400" cap="sq" cmpd="sng">
            <a:solidFill>
              <a:schemeClr val="accent2"/>
            </a:solidFill>
            <a:prstDash val="solid"/>
            <a:bevel/>
            <a:headEnd type="none" w="sm" len="sm"/>
            <a:tailEnd type="none" w="sm" len="sm"/>
          </a:ln>
        </p:spPr>
      </p:cxnSp>
      <p:grpSp>
        <p:nvGrpSpPr>
          <p:cNvPr id="68" name="Google Shape;68;p7"/>
          <p:cNvGrpSpPr/>
          <p:nvPr/>
        </p:nvGrpSpPr>
        <p:grpSpPr>
          <a:xfrm rot="5400000">
            <a:off x="10711518" y="5393214"/>
            <a:ext cx="1097341" cy="736658"/>
            <a:chOff x="10508317" y="446637"/>
            <a:chExt cx="1097341" cy="736658"/>
          </a:xfrm>
        </p:grpSpPr>
        <p:sp>
          <p:nvSpPr>
            <p:cNvPr id="69" name="Google Shape;69;p7"/>
            <p:cNvSpPr/>
            <p:nvPr/>
          </p:nvSpPr>
          <p:spPr>
            <a:xfrm>
              <a:off x="10508317" y="492206"/>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0" name="Google Shape;70;p7"/>
            <p:cNvSpPr/>
            <p:nvPr/>
          </p:nvSpPr>
          <p:spPr>
            <a:xfrm>
              <a:off x="11477944" y="1055581"/>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1" name="Google Shape;71;p7"/>
            <p:cNvSpPr/>
            <p:nvPr/>
          </p:nvSpPr>
          <p:spPr>
            <a:xfrm>
              <a:off x="11241555" y="44663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Bubbles and Title 1">
  <p:cSld name="Image Bubbles and Title 1">
    <p:bg>
      <p:bgPr>
        <a:gradFill>
          <a:gsLst>
            <a:gs pos="0">
              <a:schemeClr val="accent2"/>
            </a:gs>
            <a:gs pos="100000">
              <a:schemeClr val="accent4"/>
            </a:gs>
          </a:gsLst>
          <a:lin ang="8100000" scaled="0"/>
        </a:gradFill>
        <a:effectLst/>
      </p:bgPr>
    </p:bg>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2792897" y="585216"/>
            <a:ext cx="8965094" cy="2276856"/>
          </a:xfrm>
          <a:prstGeom prst="rect">
            <a:avLst/>
          </a:prstGeom>
          <a:noFill/>
          <a:ln>
            <a:noFill/>
          </a:ln>
        </p:spPr>
        <p:txBody>
          <a:bodyPr spcFirstLastPara="1" wrap="square" lIns="0" tIns="0" rIns="0" bIns="45700" anchor="b" anchorCtr="0">
            <a:noAutofit/>
          </a:bodyPr>
          <a:lstStyle>
            <a:lvl1pPr lvl="0" algn="r">
              <a:lnSpc>
                <a:spcPct val="100000"/>
              </a:lnSpc>
              <a:spcBef>
                <a:spcPts val="0"/>
              </a:spcBef>
              <a:spcAft>
                <a:spcPts val="0"/>
              </a:spcAft>
              <a:buClr>
                <a:schemeClr val="lt1"/>
              </a:buClr>
              <a:buSzPts val="4800"/>
              <a:buFont typeface="Open Sans"/>
              <a:buNone/>
              <a:defRPr sz="48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8"/>
          <p:cNvSpPr>
            <a:spLocks noGrp="1"/>
          </p:cNvSpPr>
          <p:nvPr>
            <p:ph type="pic" idx="2"/>
          </p:nvPr>
        </p:nvSpPr>
        <p:spPr>
          <a:xfrm>
            <a:off x="1371606" y="3205313"/>
            <a:ext cx="3043077" cy="3043083"/>
          </a:xfrm>
          <a:prstGeom prst="rect">
            <a:avLst/>
          </a:prstGeom>
          <a:noFill/>
          <a:ln>
            <a:noFill/>
          </a:ln>
        </p:spPr>
      </p:sp>
      <p:sp>
        <p:nvSpPr>
          <p:cNvPr id="75" name="Google Shape;75;p8"/>
          <p:cNvSpPr txBox="1">
            <a:spLocks noGrp="1"/>
          </p:cNvSpPr>
          <p:nvPr>
            <p:ph type="body" idx="1"/>
          </p:nvPr>
        </p:nvSpPr>
        <p:spPr>
          <a:xfrm>
            <a:off x="5640609" y="3127248"/>
            <a:ext cx="6117381" cy="3017520"/>
          </a:xfrm>
          <a:prstGeom prst="rect">
            <a:avLst/>
          </a:prstGeom>
          <a:noFill/>
          <a:ln>
            <a:noFill/>
          </a:ln>
        </p:spPr>
        <p:txBody>
          <a:bodyPr spcFirstLastPara="1" wrap="square" lIns="0" tIns="0" rIns="0" bIns="0" anchor="t" anchorCtr="0">
            <a:normAutofit/>
          </a:bodyPr>
          <a:lstStyle>
            <a:lvl1pPr marL="457200" lvl="0" indent="-228600" algn="r">
              <a:lnSpc>
                <a:spcPct val="90000"/>
              </a:lnSpc>
              <a:spcBef>
                <a:spcPts val="1200"/>
              </a:spcBef>
              <a:spcAft>
                <a:spcPts val="0"/>
              </a:spcAft>
              <a:buClr>
                <a:schemeClr val="lt1"/>
              </a:buClr>
              <a:buSzPts val="2400"/>
              <a:buNone/>
              <a:defRPr sz="2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6" name="Google Shape;76;p8"/>
          <p:cNvGrpSpPr/>
          <p:nvPr/>
        </p:nvGrpSpPr>
        <p:grpSpPr>
          <a:xfrm rot="-2985760">
            <a:off x="3975343" y="2819532"/>
            <a:ext cx="465456" cy="581432"/>
            <a:chOff x="7843462" y="2744546"/>
            <a:chExt cx="465456" cy="581432"/>
          </a:xfrm>
        </p:grpSpPr>
        <p:sp>
          <p:nvSpPr>
            <p:cNvPr id="77" name="Google Shape;77;p8"/>
            <p:cNvSpPr/>
            <p:nvPr/>
          </p:nvSpPr>
          <p:spPr>
            <a:xfrm>
              <a:off x="8217780" y="2973840"/>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8" name="Google Shape;78;p8"/>
            <p:cNvSpPr/>
            <p:nvPr/>
          </p:nvSpPr>
          <p:spPr>
            <a:xfrm>
              <a:off x="7859002" y="2744546"/>
              <a:ext cx="139038" cy="139038"/>
            </a:xfrm>
            <a:custGeom>
              <a:avLst/>
              <a:gdLst/>
              <a:ahLst/>
              <a:cxnLst/>
              <a:rect l="l" t="t" r="r" b="b"/>
              <a:pathLst>
                <a:path w="139038" h="139038" extrusionOk="0">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79" name="Google Shape;79;p8"/>
            <p:cNvSpPr/>
            <p:nvPr/>
          </p:nvSpPr>
          <p:spPr>
            <a:xfrm>
              <a:off x="7843462" y="3198265"/>
              <a:ext cx="127713" cy="127713"/>
            </a:xfrm>
            <a:custGeom>
              <a:avLst/>
              <a:gdLst/>
              <a:ahLst/>
              <a:cxnLst/>
              <a:rect l="l" t="t" r="r" b="b"/>
              <a:pathLst>
                <a:path w="127713" h="127713" extrusionOk="0">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cxnSp>
        <p:nvCxnSpPr>
          <p:cNvPr id="80" name="Google Shape;80;p8"/>
          <p:cNvCxnSpPr/>
          <p:nvPr/>
        </p:nvCxnSpPr>
        <p:spPr>
          <a:xfrm>
            <a:off x="740664" y="3503032"/>
            <a:ext cx="0" cy="3346090"/>
          </a:xfrm>
          <a:prstGeom prst="straightConnector1">
            <a:avLst/>
          </a:prstGeom>
          <a:noFill/>
          <a:ln w="25400" cap="sq" cmpd="sng">
            <a:solidFill>
              <a:schemeClr val="lt1"/>
            </a:solidFill>
            <a:prstDash val="solid"/>
            <a:bevel/>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image and content">
  <p:cSld name="Title, image and content">
    <p:spTree>
      <p:nvGrpSpPr>
        <p:cNvPr id="1" name="Shape 81"/>
        <p:cNvGrpSpPr/>
        <p:nvPr/>
      </p:nvGrpSpPr>
      <p:grpSpPr>
        <a:xfrm>
          <a:off x="0" y="0"/>
          <a:ext cx="0" cy="0"/>
          <a:chOff x="0" y="0"/>
          <a:chExt cx="0" cy="0"/>
        </a:xfrm>
      </p:grpSpPr>
      <p:sp>
        <p:nvSpPr>
          <p:cNvPr id="82" name="Google Shape;82;p9"/>
          <p:cNvSpPr txBox="1">
            <a:spLocks noGrp="1"/>
          </p:cNvSpPr>
          <p:nvPr>
            <p:ph type="title"/>
          </p:nvPr>
        </p:nvSpPr>
        <p:spPr>
          <a:xfrm>
            <a:off x="4114800" y="640080"/>
            <a:ext cx="7498080" cy="128016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4000"/>
              <a:buFont typeface="Open Sans"/>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9"/>
          <p:cNvSpPr txBox="1">
            <a:spLocks noGrp="1"/>
          </p:cNvSpPr>
          <p:nvPr>
            <p:ph type="sldNum" idx="12"/>
          </p:nvPr>
        </p:nvSpPr>
        <p:spPr>
          <a:xfrm>
            <a:off x="484632" y="722376"/>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sz="1800" b="1" i="0" cap="none">
                <a:solidFill>
                  <a:schemeClr val="accent2"/>
                </a:solidFill>
                <a:latin typeface="Open Sans"/>
                <a:ea typeface="Open Sans"/>
                <a:cs typeface="Open Sans"/>
                <a:sym typeface="Open Sans"/>
              </a:defRPr>
            </a:lvl1pPr>
            <a:lvl2pPr marL="0" lvl="1" indent="0" algn="ctr">
              <a:spcBef>
                <a:spcPts val="0"/>
              </a:spcBef>
              <a:buNone/>
              <a:defRPr sz="1800" b="1" i="0" cap="none">
                <a:solidFill>
                  <a:schemeClr val="accent2"/>
                </a:solidFill>
                <a:latin typeface="Open Sans"/>
                <a:ea typeface="Open Sans"/>
                <a:cs typeface="Open Sans"/>
                <a:sym typeface="Open Sans"/>
              </a:defRPr>
            </a:lvl2pPr>
            <a:lvl3pPr marL="0" lvl="2" indent="0" algn="ctr">
              <a:spcBef>
                <a:spcPts val="0"/>
              </a:spcBef>
              <a:buNone/>
              <a:defRPr sz="1800" b="1" i="0" cap="none">
                <a:solidFill>
                  <a:schemeClr val="accent2"/>
                </a:solidFill>
                <a:latin typeface="Open Sans"/>
                <a:ea typeface="Open Sans"/>
                <a:cs typeface="Open Sans"/>
                <a:sym typeface="Open Sans"/>
              </a:defRPr>
            </a:lvl3pPr>
            <a:lvl4pPr marL="0" lvl="3" indent="0" algn="ctr">
              <a:spcBef>
                <a:spcPts val="0"/>
              </a:spcBef>
              <a:buNone/>
              <a:defRPr sz="1800" b="1" i="0" cap="none">
                <a:solidFill>
                  <a:schemeClr val="accent2"/>
                </a:solidFill>
                <a:latin typeface="Open Sans"/>
                <a:ea typeface="Open Sans"/>
                <a:cs typeface="Open Sans"/>
                <a:sym typeface="Open Sans"/>
              </a:defRPr>
            </a:lvl4pPr>
            <a:lvl5pPr marL="0" lvl="4" indent="0" algn="ctr">
              <a:spcBef>
                <a:spcPts val="0"/>
              </a:spcBef>
              <a:buNone/>
              <a:defRPr sz="1800" b="1" i="0" cap="none">
                <a:solidFill>
                  <a:schemeClr val="accent2"/>
                </a:solidFill>
                <a:latin typeface="Open Sans"/>
                <a:ea typeface="Open Sans"/>
                <a:cs typeface="Open Sans"/>
                <a:sym typeface="Open Sans"/>
              </a:defRPr>
            </a:lvl5pPr>
            <a:lvl6pPr marL="0" lvl="5" indent="0" algn="ctr">
              <a:spcBef>
                <a:spcPts val="0"/>
              </a:spcBef>
              <a:buNone/>
              <a:defRPr sz="1800" b="1" i="0" cap="none">
                <a:solidFill>
                  <a:schemeClr val="accent2"/>
                </a:solidFill>
                <a:latin typeface="Open Sans"/>
                <a:ea typeface="Open Sans"/>
                <a:cs typeface="Open Sans"/>
                <a:sym typeface="Open Sans"/>
              </a:defRPr>
            </a:lvl6pPr>
            <a:lvl7pPr marL="0" lvl="6" indent="0" algn="ctr">
              <a:spcBef>
                <a:spcPts val="0"/>
              </a:spcBef>
              <a:buNone/>
              <a:defRPr sz="1800" b="1" i="0" cap="none">
                <a:solidFill>
                  <a:schemeClr val="accent2"/>
                </a:solidFill>
                <a:latin typeface="Open Sans"/>
                <a:ea typeface="Open Sans"/>
                <a:cs typeface="Open Sans"/>
                <a:sym typeface="Open Sans"/>
              </a:defRPr>
            </a:lvl7pPr>
            <a:lvl8pPr marL="0" lvl="7" indent="0" algn="ctr">
              <a:spcBef>
                <a:spcPts val="0"/>
              </a:spcBef>
              <a:buNone/>
              <a:defRPr sz="1800" b="1" i="0" cap="none">
                <a:solidFill>
                  <a:schemeClr val="accent2"/>
                </a:solidFill>
                <a:latin typeface="Open Sans"/>
                <a:ea typeface="Open Sans"/>
                <a:cs typeface="Open Sans"/>
                <a:sym typeface="Open Sans"/>
              </a:defRPr>
            </a:lvl8pPr>
            <a:lvl9pPr marL="0" lvl="8" indent="0" algn="ctr">
              <a:spcBef>
                <a:spcPts val="0"/>
              </a:spcBef>
              <a:buNone/>
              <a:defRPr sz="1800" b="1" i="0" cap="none">
                <a:solidFill>
                  <a:schemeClr val="accent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84" name="Google Shape;84;p9"/>
          <p:cNvSpPr>
            <a:spLocks noGrp="1"/>
          </p:cNvSpPr>
          <p:nvPr>
            <p:ph type="pic" idx="2"/>
          </p:nvPr>
        </p:nvSpPr>
        <p:spPr>
          <a:xfrm>
            <a:off x="1317615" y="895646"/>
            <a:ext cx="1956925" cy="1956928"/>
          </a:xfrm>
          <a:prstGeom prst="rect">
            <a:avLst/>
          </a:prstGeom>
          <a:noFill/>
          <a:ln>
            <a:noFill/>
          </a:ln>
        </p:spPr>
      </p:sp>
      <p:sp>
        <p:nvSpPr>
          <p:cNvPr id="85" name="Google Shape;85;p9"/>
          <p:cNvSpPr txBox="1">
            <a:spLocks noGrp="1"/>
          </p:cNvSpPr>
          <p:nvPr>
            <p:ph type="body" idx="1"/>
          </p:nvPr>
        </p:nvSpPr>
        <p:spPr>
          <a:xfrm>
            <a:off x="4114800" y="2194560"/>
            <a:ext cx="7498080" cy="402336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000"/>
              </a:spcBef>
              <a:spcAft>
                <a:spcPts val="0"/>
              </a:spcAft>
              <a:buClr>
                <a:schemeClr val="dk1"/>
              </a:buClr>
              <a:buSzPts val="1800"/>
              <a:buNone/>
              <a:defRPr sz="1800"/>
            </a:lvl1pPr>
            <a:lvl2pPr marL="914400" lvl="1" indent="-330200" algn="l">
              <a:lnSpc>
                <a:spcPct val="90000"/>
              </a:lnSpc>
              <a:spcBef>
                <a:spcPts val="500"/>
              </a:spcBef>
              <a:spcAft>
                <a:spcPts val="0"/>
              </a:spcAft>
              <a:buClr>
                <a:schemeClr val="dk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6" name="Google Shape;86;p9"/>
          <p:cNvGrpSpPr/>
          <p:nvPr/>
        </p:nvGrpSpPr>
        <p:grpSpPr>
          <a:xfrm>
            <a:off x="2970685" y="620661"/>
            <a:ext cx="403448" cy="381782"/>
            <a:chOff x="10969280" y="1780012"/>
            <a:chExt cx="403448" cy="381782"/>
          </a:xfrm>
        </p:grpSpPr>
        <p:sp>
          <p:nvSpPr>
            <p:cNvPr id="87" name="Google Shape;87;p9"/>
            <p:cNvSpPr/>
            <p:nvPr/>
          </p:nvSpPr>
          <p:spPr>
            <a:xfrm>
              <a:off x="11281590" y="2070656"/>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88" name="Google Shape;88;p9"/>
            <p:cNvSpPr/>
            <p:nvPr/>
          </p:nvSpPr>
          <p:spPr>
            <a:xfrm>
              <a:off x="10969280" y="1780012"/>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89" name="Google Shape;89;p9"/>
          <p:cNvSpPr txBox="1">
            <a:spLocks noGrp="1"/>
          </p:cNvSpPr>
          <p:nvPr>
            <p:ph type="ftr" idx="11"/>
          </p:nvPr>
        </p:nvSpPr>
        <p:spPr>
          <a:xfrm>
            <a:off x="1280160" y="6356350"/>
            <a:ext cx="41148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90" name="Google Shape;90;p9"/>
          <p:cNvCxnSpPr/>
          <p:nvPr/>
        </p:nvCxnSpPr>
        <p:spPr>
          <a:xfrm>
            <a:off x="740664" y="1371600"/>
            <a:ext cx="0" cy="5486400"/>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1280160" y="685800"/>
            <a:ext cx="9137012" cy="128016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4000"/>
              <a:buFont typeface="Open Sans"/>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0"/>
          <p:cNvSpPr txBox="1">
            <a:spLocks noGrp="1"/>
          </p:cNvSpPr>
          <p:nvPr>
            <p:ph type="sldNum" idx="12"/>
          </p:nvPr>
        </p:nvSpPr>
        <p:spPr>
          <a:xfrm>
            <a:off x="486121" y="726630"/>
            <a:ext cx="520991" cy="517379"/>
          </a:xfrm>
          <a:prstGeom prst="rect">
            <a:avLst/>
          </a:prstGeom>
          <a:noFill/>
          <a:ln>
            <a:noFill/>
          </a:ln>
        </p:spPr>
        <p:txBody>
          <a:bodyPr spcFirstLastPara="1" wrap="square" lIns="0" tIns="0" rIns="0" bIns="0" anchor="t"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10"/>
          <p:cNvSpPr txBox="1">
            <a:spLocks noGrp="1"/>
          </p:cNvSpPr>
          <p:nvPr>
            <p:ph type="body" idx="1"/>
          </p:nvPr>
        </p:nvSpPr>
        <p:spPr>
          <a:xfrm>
            <a:off x="1280160" y="2327440"/>
            <a:ext cx="4846320" cy="404057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1"/>
              </a:buClr>
              <a:buSzPts val="1800"/>
              <a:buNone/>
              <a:defRPr sz="1800"/>
            </a:lvl1pPr>
            <a:lvl2pPr marL="914400" lvl="1" indent="-342900" algn="l">
              <a:lnSpc>
                <a:spcPct val="90000"/>
              </a:lnSpc>
              <a:spcBef>
                <a:spcPts val="1200"/>
              </a:spcBef>
              <a:spcAft>
                <a:spcPts val="0"/>
              </a:spcAft>
              <a:buClr>
                <a:schemeClr val="dk1"/>
              </a:buClr>
              <a:buSzPts val="1800"/>
              <a:buChar char="•"/>
              <a:defRPr sz="1800"/>
            </a:lvl2pPr>
            <a:lvl3pPr marL="1371600" lvl="2" indent="-342900" algn="l">
              <a:lnSpc>
                <a:spcPct val="90000"/>
              </a:lnSpc>
              <a:spcBef>
                <a:spcPts val="1200"/>
              </a:spcBef>
              <a:spcAft>
                <a:spcPts val="0"/>
              </a:spcAft>
              <a:buClr>
                <a:schemeClr val="dk1"/>
              </a:buClr>
              <a:buSzPts val="1800"/>
              <a:buChar char="•"/>
              <a:defRPr sz="1800"/>
            </a:lvl3pPr>
            <a:lvl4pPr marL="1828800" lvl="3" indent="-342900" algn="l">
              <a:lnSpc>
                <a:spcPct val="90000"/>
              </a:lnSpc>
              <a:spcBef>
                <a:spcPts val="1200"/>
              </a:spcBef>
              <a:spcAft>
                <a:spcPts val="0"/>
              </a:spcAft>
              <a:buClr>
                <a:schemeClr val="dk1"/>
              </a:buClr>
              <a:buSzPts val="1800"/>
              <a:buChar char="•"/>
              <a:defRPr sz="1800"/>
            </a:lvl4pPr>
            <a:lvl5pPr marL="2286000" lvl="4" indent="-342900" algn="l">
              <a:lnSpc>
                <a:spcPct val="90000"/>
              </a:lnSpc>
              <a:spcBef>
                <a:spcPts val="12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0"/>
          <p:cNvSpPr txBox="1">
            <a:spLocks noGrp="1"/>
          </p:cNvSpPr>
          <p:nvPr>
            <p:ph type="body" idx="2"/>
          </p:nvPr>
        </p:nvSpPr>
        <p:spPr>
          <a:xfrm>
            <a:off x="6723402" y="2327441"/>
            <a:ext cx="4846320" cy="404057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1"/>
              </a:buClr>
              <a:buSzPts val="1800"/>
              <a:buNone/>
              <a:defRPr sz="1800"/>
            </a:lvl1pPr>
            <a:lvl2pPr marL="914400" lvl="1" indent="-342900" algn="l">
              <a:lnSpc>
                <a:spcPct val="90000"/>
              </a:lnSpc>
              <a:spcBef>
                <a:spcPts val="1200"/>
              </a:spcBef>
              <a:spcAft>
                <a:spcPts val="0"/>
              </a:spcAft>
              <a:buClr>
                <a:schemeClr val="dk1"/>
              </a:buClr>
              <a:buSzPts val="1800"/>
              <a:buChar char="•"/>
              <a:defRPr sz="1800"/>
            </a:lvl2pPr>
            <a:lvl3pPr marL="1371600" lvl="2" indent="-342900" algn="l">
              <a:lnSpc>
                <a:spcPct val="90000"/>
              </a:lnSpc>
              <a:spcBef>
                <a:spcPts val="1200"/>
              </a:spcBef>
              <a:spcAft>
                <a:spcPts val="0"/>
              </a:spcAft>
              <a:buClr>
                <a:schemeClr val="dk1"/>
              </a:buClr>
              <a:buSzPts val="1800"/>
              <a:buChar char="•"/>
              <a:defRPr sz="1800"/>
            </a:lvl3pPr>
            <a:lvl4pPr marL="1828800" lvl="3" indent="-342900" algn="l">
              <a:lnSpc>
                <a:spcPct val="90000"/>
              </a:lnSpc>
              <a:spcBef>
                <a:spcPts val="1200"/>
              </a:spcBef>
              <a:spcAft>
                <a:spcPts val="0"/>
              </a:spcAft>
              <a:buClr>
                <a:schemeClr val="dk1"/>
              </a:buClr>
              <a:buSzPts val="1800"/>
              <a:buChar char="•"/>
              <a:defRPr sz="1800"/>
            </a:lvl4pPr>
            <a:lvl5pPr marL="2286000" lvl="4" indent="-342900" algn="l">
              <a:lnSpc>
                <a:spcPct val="90000"/>
              </a:lnSpc>
              <a:spcBef>
                <a:spcPts val="12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6" name="Google Shape;96;p10"/>
          <p:cNvCxnSpPr/>
          <p:nvPr/>
        </p:nvCxnSpPr>
        <p:spPr>
          <a:xfrm>
            <a:off x="740664" y="1371600"/>
            <a:ext cx="0" cy="5486400"/>
          </a:xfrm>
          <a:prstGeom prst="straightConnector1">
            <a:avLst/>
          </a:prstGeom>
          <a:noFill/>
          <a:ln w="25400" cap="sq" cmpd="sng">
            <a:solidFill>
              <a:schemeClr val="accent2"/>
            </a:solidFill>
            <a:prstDash val="solid"/>
            <a:bevel/>
            <a:headEnd type="none" w="sm" len="sm"/>
            <a:tailEnd type="none" w="sm" len="sm"/>
          </a:ln>
        </p:spPr>
      </p:cxnSp>
      <p:sp>
        <p:nvSpPr>
          <p:cNvPr id="97" name="Google Shape;97;p10"/>
          <p:cNvSpPr/>
          <p:nvPr/>
        </p:nvSpPr>
        <p:spPr>
          <a:xfrm>
            <a:off x="10508317" y="492206"/>
            <a:ext cx="139039" cy="139039"/>
          </a:xfrm>
          <a:custGeom>
            <a:avLst/>
            <a:gdLst/>
            <a:ahLst/>
            <a:cxnLst/>
            <a:rect l="l" t="t" r="r" b="b"/>
            <a:pathLst>
              <a:path w="139039" h="139039" extrusionOk="0">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8" name="Google Shape;98;p10"/>
          <p:cNvSpPr/>
          <p:nvPr/>
        </p:nvSpPr>
        <p:spPr>
          <a:xfrm>
            <a:off x="11477944" y="1055581"/>
            <a:ext cx="127714" cy="127714"/>
          </a:xfrm>
          <a:custGeom>
            <a:avLst/>
            <a:gdLst/>
            <a:ahLst/>
            <a:cxnLst/>
            <a:rect l="l" t="t" r="r" b="b"/>
            <a:pathLst>
              <a:path w="127714" h="127714" extrusionOk="0">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99" name="Google Shape;99;p10"/>
          <p:cNvSpPr/>
          <p:nvPr/>
        </p:nvSpPr>
        <p:spPr>
          <a:xfrm>
            <a:off x="11241555" y="446637"/>
            <a:ext cx="91138" cy="91138"/>
          </a:xfrm>
          <a:custGeom>
            <a:avLst/>
            <a:gdLst/>
            <a:ahLst/>
            <a:cxnLst/>
            <a:rect l="l" t="t" r="r" b="b"/>
            <a:pathLst>
              <a:path w="91138" h="91138" extrusionOk="0">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0" name="Google Shape;100;p10"/>
          <p:cNvSpPr txBox="1">
            <a:spLocks noGrp="1"/>
          </p:cNvSpPr>
          <p:nvPr>
            <p:ph type="ftr" idx="11"/>
          </p:nvPr>
        </p:nvSpPr>
        <p:spPr>
          <a:xfrm>
            <a:off x="1280160" y="6356350"/>
            <a:ext cx="4114800" cy="365125"/>
          </a:xfrm>
          <a:prstGeom prst="rect">
            <a:avLst/>
          </a:prstGeom>
          <a:noFill/>
          <a:ln>
            <a:noFill/>
          </a:ln>
        </p:spPr>
        <p:txBody>
          <a:bodyPr spcFirstLastPara="1" wrap="square" lIns="91425"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435394" y="1"/>
            <a:ext cx="9918405" cy="16462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4000"/>
              <a:buFont typeface="Open Sans"/>
              <a:buNone/>
              <a:defRPr sz="40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435394" y="1825625"/>
            <a:ext cx="9918405"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 name="Google Shape;12;p1"/>
          <p:cNvSpPr txBox="1">
            <a:spLocks noGrp="1"/>
          </p:cNvSpPr>
          <p:nvPr>
            <p:ph type="sldNum" idx="12"/>
          </p:nvPr>
        </p:nvSpPr>
        <p:spPr>
          <a:xfrm>
            <a:off x="486121" y="726630"/>
            <a:ext cx="520991" cy="517379"/>
          </a:xfrm>
          <a:prstGeom prst="rect">
            <a:avLst/>
          </a:prstGeom>
          <a:noFill/>
          <a:ln>
            <a:noFill/>
          </a:ln>
        </p:spPr>
        <p:txBody>
          <a:bodyPr spcFirstLastPara="1" wrap="square" lIns="0" tIns="0" rIns="0" bIns="0" anchor="t" anchorCtr="0">
            <a:noAutofit/>
          </a:bodyPr>
          <a:lstStyle>
            <a:lvl1pPr marL="0" marR="0" lvl="0" indent="0" algn="ctr" rtl="0">
              <a:spcBef>
                <a:spcPts val="0"/>
              </a:spcBef>
              <a:buNone/>
              <a:defRPr sz="1800" b="1" i="0" u="none" strike="noStrike" cap="none">
                <a:solidFill>
                  <a:schemeClr val="accent2"/>
                </a:solidFill>
                <a:latin typeface="Open Sans"/>
                <a:ea typeface="Open Sans"/>
                <a:cs typeface="Open Sans"/>
                <a:sym typeface="Open Sans"/>
              </a:defRPr>
            </a:lvl1pPr>
            <a:lvl2pPr marL="0" marR="0" lvl="1" indent="0" algn="ctr" rtl="0">
              <a:spcBef>
                <a:spcPts val="0"/>
              </a:spcBef>
              <a:buNone/>
              <a:defRPr sz="1800" b="1" i="0" u="none" strike="noStrike" cap="none">
                <a:solidFill>
                  <a:schemeClr val="accent2"/>
                </a:solidFill>
                <a:latin typeface="Open Sans"/>
                <a:ea typeface="Open Sans"/>
                <a:cs typeface="Open Sans"/>
                <a:sym typeface="Open Sans"/>
              </a:defRPr>
            </a:lvl2pPr>
            <a:lvl3pPr marL="0" marR="0" lvl="2" indent="0" algn="ctr" rtl="0">
              <a:spcBef>
                <a:spcPts val="0"/>
              </a:spcBef>
              <a:buNone/>
              <a:defRPr sz="1800" b="1" i="0" u="none" strike="noStrike" cap="none">
                <a:solidFill>
                  <a:schemeClr val="accent2"/>
                </a:solidFill>
                <a:latin typeface="Open Sans"/>
                <a:ea typeface="Open Sans"/>
                <a:cs typeface="Open Sans"/>
                <a:sym typeface="Open Sans"/>
              </a:defRPr>
            </a:lvl3pPr>
            <a:lvl4pPr marL="0" marR="0" lvl="3" indent="0" algn="ctr" rtl="0">
              <a:spcBef>
                <a:spcPts val="0"/>
              </a:spcBef>
              <a:buNone/>
              <a:defRPr sz="1800" b="1" i="0" u="none" strike="noStrike" cap="none">
                <a:solidFill>
                  <a:schemeClr val="accent2"/>
                </a:solidFill>
                <a:latin typeface="Open Sans"/>
                <a:ea typeface="Open Sans"/>
                <a:cs typeface="Open Sans"/>
                <a:sym typeface="Open Sans"/>
              </a:defRPr>
            </a:lvl4pPr>
            <a:lvl5pPr marL="0" marR="0" lvl="4" indent="0" algn="ctr" rtl="0">
              <a:spcBef>
                <a:spcPts val="0"/>
              </a:spcBef>
              <a:buNone/>
              <a:defRPr sz="1800" b="1" i="0" u="none" strike="noStrike" cap="none">
                <a:solidFill>
                  <a:schemeClr val="accent2"/>
                </a:solidFill>
                <a:latin typeface="Open Sans"/>
                <a:ea typeface="Open Sans"/>
                <a:cs typeface="Open Sans"/>
                <a:sym typeface="Open Sans"/>
              </a:defRPr>
            </a:lvl5pPr>
            <a:lvl6pPr marL="0" marR="0" lvl="5" indent="0" algn="ctr" rtl="0">
              <a:spcBef>
                <a:spcPts val="0"/>
              </a:spcBef>
              <a:buNone/>
              <a:defRPr sz="1800" b="1" i="0" u="none" strike="noStrike" cap="none">
                <a:solidFill>
                  <a:schemeClr val="accent2"/>
                </a:solidFill>
                <a:latin typeface="Open Sans"/>
                <a:ea typeface="Open Sans"/>
                <a:cs typeface="Open Sans"/>
                <a:sym typeface="Open Sans"/>
              </a:defRPr>
            </a:lvl6pPr>
            <a:lvl7pPr marL="0" marR="0" lvl="6" indent="0" algn="ctr" rtl="0">
              <a:spcBef>
                <a:spcPts val="0"/>
              </a:spcBef>
              <a:buNone/>
              <a:defRPr sz="1800" b="1" i="0" u="none" strike="noStrike" cap="none">
                <a:solidFill>
                  <a:schemeClr val="accent2"/>
                </a:solidFill>
                <a:latin typeface="Open Sans"/>
                <a:ea typeface="Open Sans"/>
                <a:cs typeface="Open Sans"/>
                <a:sym typeface="Open Sans"/>
              </a:defRPr>
            </a:lvl7pPr>
            <a:lvl8pPr marL="0" marR="0" lvl="7" indent="0" algn="ctr" rtl="0">
              <a:spcBef>
                <a:spcPts val="0"/>
              </a:spcBef>
              <a:buNone/>
              <a:defRPr sz="1800" b="1" i="0" u="none" strike="noStrike" cap="none">
                <a:solidFill>
                  <a:schemeClr val="accent2"/>
                </a:solidFill>
                <a:latin typeface="Open Sans"/>
                <a:ea typeface="Open Sans"/>
                <a:cs typeface="Open Sans"/>
                <a:sym typeface="Open Sans"/>
              </a:defRPr>
            </a:lvl8pPr>
            <a:lvl9pPr marL="0" marR="0" lvl="8" indent="0" algn="ctr" rtl="0">
              <a:spcBef>
                <a:spcPts val="0"/>
              </a:spcBef>
              <a:buNone/>
              <a:defRPr sz="1800" b="1" i="0" u="none" strike="noStrike" cap="none">
                <a:solidFill>
                  <a:schemeClr val="accent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US"/>
              <a:t>‹#›</a:t>
            </a:fld>
            <a:endParaRPr/>
          </a:p>
        </p:txBody>
      </p:sp>
      <p:sp>
        <p:nvSpPr>
          <p:cNvPr id="13" name="Google Shape;13;p1"/>
          <p:cNvSpPr txBox="1">
            <a:spLocks noGrp="1"/>
          </p:cNvSpPr>
          <p:nvPr>
            <p:ph type="dt" idx="10"/>
          </p:nvPr>
        </p:nvSpPr>
        <p:spPr>
          <a:xfrm>
            <a:off x="1435394" y="6356350"/>
            <a:ext cx="2743200" cy="365125"/>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1"/>
          <p:cNvSpPr txBox="1">
            <a:spLocks noGrp="1"/>
          </p:cNvSpPr>
          <p:nvPr>
            <p:ph type="ftr" idx="11"/>
          </p:nvPr>
        </p:nvSpPr>
        <p:spPr>
          <a:xfrm>
            <a:off x="7238999" y="6356350"/>
            <a:ext cx="4114800" cy="365125"/>
          </a:xfrm>
          <a:prstGeom prst="rect">
            <a:avLst/>
          </a:prstGeom>
          <a:noFill/>
          <a:ln>
            <a:noFill/>
          </a:ln>
        </p:spPr>
        <p:txBody>
          <a:bodyPr spcFirstLastPara="1" wrap="square" lIns="91425" tIns="45700" rIns="0" bIns="45700" anchor="ctr" anchorCtr="0">
            <a:noAutofit/>
          </a:bodyPr>
          <a:lstStyle>
            <a:lvl1pPr marR="0" lvl="0" algn="r" rtl="0">
              <a:spcBef>
                <a:spcPts val="0"/>
              </a:spcBef>
              <a:spcAft>
                <a:spcPts val="0"/>
              </a:spcAft>
              <a:buSzPts val="1400"/>
              <a:buNone/>
              <a:defRPr sz="12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7"/>
          <p:cNvSpPr txBox="1">
            <a:spLocks noGrp="1"/>
          </p:cNvSpPr>
          <p:nvPr>
            <p:ph type="ctrTitle"/>
          </p:nvPr>
        </p:nvSpPr>
        <p:spPr>
          <a:xfrm>
            <a:off x="1280159" y="357809"/>
            <a:ext cx="7854510" cy="308033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5400"/>
              <a:buFont typeface="Open Sans"/>
              <a:buNone/>
            </a:pPr>
            <a:r>
              <a:rPr lang="en-US"/>
              <a:t>FORTUNE TELLING </a:t>
            </a:r>
            <a:endParaRPr/>
          </a:p>
        </p:txBody>
      </p:sp>
      <p:sp>
        <p:nvSpPr>
          <p:cNvPr id="146" name="Google Shape;146;p17"/>
          <p:cNvSpPr txBox="1"/>
          <p:nvPr/>
        </p:nvSpPr>
        <p:spPr>
          <a:xfrm>
            <a:off x="3519377" y="3785191"/>
            <a:ext cx="72407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pen Sans"/>
                <a:ea typeface="Open Sans"/>
                <a:cs typeface="Open Sans"/>
                <a:sym typeface="Open Sans"/>
              </a:rPr>
              <a:t>Jose Ramirez, Joseph Jacobs, Ian Schaak, Olivia Stanich</a:t>
            </a:r>
            <a:endParaRPr sz="18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5116544" y="614202"/>
            <a:ext cx="5918072" cy="2276856"/>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lt1"/>
              </a:buClr>
              <a:buSzPts val="4000"/>
              <a:buFont typeface="Open Sans"/>
              <a:buNone/>
            </a:pPr>
            <a:r>
              <a:rPr lang="en-US"/>
              <a:t>GITHUB FOR CODE MANAGEMENT</a:t>
            </a:r>
            <a:endParaRPr/>
          </a:p>
        </p:txBody>
      </p:sp>
      <p:sp>
        <p:nvSpPr>
          <p:cNvPr id="212" name="Google Shape;212;p26"/>
          <p:cNvSpPr txBox="1">
            <a:spLocks noGrp="1"/>
          </p:cNvSpPr>
          <p:nvPr>
            <p:ph type="body" idx="1"/>
          </p:nvPr>
        </p:nvSpPr>
        <p:spPr>
          <a:xfrm>
            <a:off x="5116548" y="3161752"/>
            <a:ext cx="5918068" cy="3144965"/>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0"/>
              </a:spcBef>
              <a:spcAft>
                <a:spcPts val="0"/>
              </a:spcAft>
              <a:buClr>
                <a:schemeClr val="lt1"/>
              </a:buClr>
              <a:buSzPts val="2400"/>
              <a:buNone/>
            </a:pPr>
            <a:r>
              <a:rPr lang="en-US"/>
              <a:t>We used GitHub to manage our codebase, enabling version control and collaborative reviewing.</a:t>
            </a:r>
            <a:endParaRPr/>
          </a:p>
          <a:p>
            <a:pPr marL="0" lvl="0" indent="0" algn="r" rtl="0">
              <a:lnSpc>
                <a:spcPct val="90000"/>
              </a:lnSpc>
              <a:spcBef>
                <a:spcPts val="1200"/>
              </a:spcBef>
              <a:spcAft>
                <a:spcPts val="0"/>
              </a:spcAft>
              <a:buClr>
                <a:schemeClr val="lt1"/>
              </a:buClr>
              <a:buSzPts val="2400"/>
              <a:buNone/>
            </a:pPr>
            <a:r>
              <a:rPr lang="en-US"/>
              <a:t>This allowed us to track changes, fix bugs collaboratively, and merge contributions effectively.</a:t>
            </a:r>
            <a:endParaRPr/>
          </a:p>
        </p:txBody>
      </p:sp>
      <p:pic>
        <p:nvPicPr>
          <p:cNvPr id="213" name="Google Shape;213;p26" descr="Github Logo - Free social media icons"/>
          <p:cNvPicPr preferRelativeResize="0">
            <a:picLocks noGrp="1"/>
          </p:cNvPicPr>
          <p:nvPr>
            <p:ph type="pic" idx="2"/>
          </p:nvPr>
        </p:nvPicPr>
        <p:blipFill rotWithShape="1">
          <a:blip r:embed="rId3">
            <a:alphaModFix/>
          </a:blip>
          <a:srcRect t="21" b="20"/>
          <a:stretch/>
        </p:blipFill>
        <p:spPr>
          <a:xfrm>
            <a:off x="1280160" y="2530058"/>
            <a:ext cx="3707972" cy="37079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5116544" y="614202"/>
            <a:ext cx="5918072" cy="2276856"/>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lt1"/>
              </a:buClr>
              <a:buSzPts val="4000"/>
              <a:buFont typeface="Open Sans"/>
              <a:buNone/>
            </a:pPr>
            <a:r>
              <a:rPr lang="en-US"/>
              <a:t>DISCORD FOR COMMUNICATION</a:t>
            </a:r>
            <a:endParaRPr/>
          </a:p>
        </p:txBody>
      </p:sp>
      <p:sp>
        <p:nvSpPr>
          <p:cNvPr id="219" name="Google Shape;219;p27"/>
          <p:cNvSpPr txBox="1">
            <a:spLocks noGrp="1"/>
          </p:cNvSpPr>
          <p:nvPr>
            <p:ph type="body" idx="1"/>
          </p:nvPr>
        </p:nvSpPr>
        <p:spPr>
          <a:xfrm>
            <a:off x="5116548" y="3161752"/>
            <a:ext cx="5918068" cy="3144965"/>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0"/>
              </a:spcBef>
              <a:spcAft>
                <a:spcPts val="0"/>
              </a:spcAft>
              <a:buClr>
                <a:schemeClr val="lt1"/>
              </a:buClr>
              <a:buSzPts val="2400"/>
              <a:buNone/>
            </a:pPr>
            <a:r>
              <a:rPr lang="en-US"/>
              <a:t>Our team communicated in real time using Discord, which helped us stay connected and informed throughout the project's lifecycle.</a:t>
            </a:r>
            <a:endParaRPr/>
          </a:p>
          <a:p>
            <a:pPr marL="0" lvl="0" indent="0" algn="r" rtl="0">
              <a:lnSpc>
                <a:spcPct val="90000"/>
              </a:lnSpc>
              <a:spcBef>
                <a:spcPts val="1200"/>
              </a:spcBef>
              <a:spcAft>
                <a:spcPts val="0"/>
              </a:spcAft>
              <a:buClr>
                <a:schemeClr val="lt1"/>
              </a:buClr>
              <a:buSzPts val="2400"/>
              <a:buNone/>
            </a:pPr>
            <a:r>
              <a:rPr lang="en-US"/>
              <a:t>We used Discord for daily stand-up meetings, brainstorming sessions, and quick troubleshooting.</a:t>
            </a:r>
            <a:endParaRPr/>
          </a:p>
        </p:txBody>
      </p:sp>
      <p:pic>
        <p:nvPicPr>
          <p:cNvPr id="220" name="Google Shape;220;p27" descr="Discord&quot; Icon - Download for free – Iconduck"/>
          <p:cNvPicPr preferRelativeResize="0">
            <a:picLocks noGrp="1"/>
          </p:cNvPicPr>
          <p:nvPr>
            <p:ph type="pic" idx="2"/>
          </p:nvPr>
        </p:nvPicPr>
        <p:blipFill rotWithShape="1">
          <a:blip r:embed="rId3">
            <a:alphaModFix/>
          </a:blip>
          <a:srcRect t="21" b="20"/>
          <a:stretch/>
        </p:blipFill>
        <p:spPr>
          <a:xfrm>
            <a:off x="1280160" y="2530058"/>
            <a:ext cx="3707972" cy="37079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ctrTitle"/>
          </p:nvPr>
        </p:nvSpPr>
        <p:spPr>
          <a:xfrm>
            <a:off x="1392453" y="2965988"/>
            <a:ext cx="10302300" cy="926100"/>
          </a:xfrm>
          <a:prstGeom prst="rect">
            <a:avLst/>
          </a:prstGeom>
          <a:noFill/>
          <a:ln>
            <a:noFill/>
          </a:ln>
        </p:spPr>
        <p:txBody>
          <a:bodyPr spcFirstLastPara="1" wrap="square" lIns="0" tIns="274300" rIns="0" bIns="0" anchor="t" anchorCtr="0">
            <a:noAutofit/>
          </a:bodyPr>
          <a:lstStyle/>
          <a:p>
            <a:pPr marL="0" lvl="0" indent="0" algn="l" rtl="0">
              <a:lnSpc>
                <a:spcPct val="100000"/>
              </a:lnSpc>
              <a:spcBef>
                <a:spcPts val="0"/>
              </a:spcBef>
              <a:spcAft>
                <a:spcPts val="0"/>
              </a:spcAft>
              <a:buClr>
                <a:schemeClr val="lt1"/>
              </a:buClr>
              <a:buSzPts val="5400"/>
              <a:buFont typeface="Open Sans"/>
              <a:buNone/>
            </a:pPr>
            <a:r>
              <a:rPr lang="en-US"/>
              <a:t>General Interactions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5116544" y="614202"/>
            <a:ext cx="5918100" cy="2277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lt1"/>
              </a:buClr>
              <a:buSzPts val="4000"/>
              <a:buFont typeface="Open Sans"/>
              <a:buNone/>
            </a:pPr>
            <a:r>
              <a:rPr lang="en-US" dirty="0"/>
              <a:t>User Presence is Required</a:t>
            </a:r>
            <a:endParaRPr dirty="0"/>
          </a:p>
        </p:txBody>
      </p:sp>
      <p:sp>
        <p:nvSpPr>
          <p:cNvPr id="232" name="Google Shape;232;p29"/>
          <p:cNvSpPr txBox="1">
            <a:spLocks noGrp="1"/>
          </p:cNvSpPr>
          <p:nvPr>
            <p:ph type="body" idx="1"/>
          </p:nvPr>
        </p:nvSpPr>
        <p:spPr>
          <a:xfrm>
            <a:off x="5116548" y="3161752"/>
            <a:ext cx="5918100" cy="3144900"/>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1200"/>
              </a:spcBef>
              <a:spcAft>
                <a:spcPts val="0"/>
              </a:spcAft>
              <a:buClr>
                <a:schemeClr val="lt1"/>
              </a:buClr>
              <a:buSzPts val="2400"/>
              <a:buNone/>
            </a:pPr>
            <a:r>
              <a:rPr lang="en-US" dirty="0"/>
              <a:t>The application will yield fortunes to be read. There are no long drawn out background operations. The user hits a button and is given their fortune.</a:t>
            </a:r>
            <a:endParaRPr dirty="0"/>
          </a:p>
        </p:txBody>
      </p:sp>
      <p:pic>
        <p:nvPicPr>
          <p:cNvPr id="233" name="Google Shape;233;p29"/>
          <p:cNvPicPr preferRelativeResize="0"/>
          <p:nvPr/>
        </p:nvPicPr>
        <p:blipFill>
          <a:blip r:embed="rId3">
            <a:alphaModFix/>
          </a:blip>
          <a:stretch>
            <a:fillRect/>
          </a:stretch>
        </p:blipFill>
        <p:spPr>
          <a:xfrm>
            <a:off x="600475" y="1416900"/>
            <a:ext cx="4516075" cy="375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a:spLocks noGrp="1"/>
          </p:cNvSpPr>
          <p:nvPr>
            <p:ph type="title"/>
          </p:nvPr>
        </p:nvSpPr>
        <p:spPr>
          <a:xfrm>
            <a:off x="5116544" y="614202"/>
            <a:ext cx="5918100" cy="22770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lt1"/>
              </a:buClr>
              <a:buSzPts val="4000"/>
              <a:buFont typeface="Open Sans"/>
              <a:buNone/>
            </a:pPr>
            <a:r>
              <a:rPr lang="en-US"/>
              <a:t>We are not responsible for any issues that may come from these fortunes</a:t>
            </a:r>
            <a:endParaRPr/>
          </a:p>
        </p:txBody>
      </p:sp>
      <p:sp>
        <p:nvSpPr>
          <p:cNvPr id="239" name="Google Shape;239;p30"/>
          <p:cNvSpPr txBox="1">
            <a:spLocks noGrp="1"/>
          </p:cNvSpPr>
          <p:nvPr>
            <p:ph type="body" idx="1"/>
          </p:nvPr>
        </p:nvSpPr>
        <p:spPr>
          <a:xfrm>
            <a:off x="5116548" y="3161752"/>
            <a:ext cx="5918100" cy="3144900"/>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1200"/>
              </a:spcBef>
              <a:spcAft>
                <a:spcPts val="0"/>
              </a:spcAft>
              <a:buClr>
                <a:schemeClr val="lt1"/>
              </a:buClr>
              <a:buSzPts val="2400"/>
              <a:buNone/>
            </a:pPr>
            <a:r>
              <a:rPr lang="en-US" dirty="0"/>
              <a:t>Some find that knowing their fate is a curse, and legends and lore in history have backed that up. Choosing to use this application should be done at your own risk, try not to take it all too seriously.</a:t>
            </a:r>
            <a:endParaRPr dirty="0"/>
          </a:p>
        </p:txBody>
      </p:sp>
      <p:pic>
        <p:nvPicPr>
          <p:cNvPr id="240" name="Google Shape;240;p30"/>
          <p:cNvPicPr preferRelativeResize="0"/>
          <p:nvPr/>
        </p:nvPicPr>
        <p:blipFill>
          <a:blip r:embed="rId3">
            <a:alphaModFix/>
          </a:blip>
          <a:stretch>
            <a:fillRect/>
          </a:stretch>
        </p:blipFill>
        <p:spPr>
          <a:xfrm>
            <a:off x="1394275" y="1672275"/>
            <a:ext cx="2999425" cy="29596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2792897" y="585216"/>
            <a:ext cx="8965094" cy="2276856"/>
          </a:xfrm>
          <a:prstGeom prst="rect">
            <a:avLst/>
          </a:prstGeom>
          <a:noFill/>
          <a:ln>
            <a:noFill/>
          </a:ln>
        </p:spPr>
        <p:txBody>
          <a:bodyPr spcFirstLastPara="1" wrap="square" lIns="0" tIns="0" rIns="0" bIns="45700" anchor="b" anchorCtr="0">
            <a:noAutofit/>
          </a:bodyPr>
          <a:lstStyle/>
          <a:p>
            <a:pPr marL="0" lvl="0" indent="0" algn="r" rtl="0">
              <a:lnSpc>
                <a:spcPct val="100000"/>
              </a:lnSpc>
              <a:spcBef>
                <a:spcPts val="0"/>
              </a:spcBef>
              <a:spcAft>
                <a:spcPts val="0"/>
              </a:spcAft>
              <a:buClr>
                <a:schemeClr val="lt1"/>
              </a:buClr>
              <a:buSzPts val="4800"/>
              <a:buFont typeface="Open Sans"/>
              <a:buNone/>
            </a:pPr>
            <a:r>
              <a:rPr lang="en-US"/>
              <a:t>THANK YOU</a:t>
            </a:r>
            <a:endParaRPr/>
          </a:p>
        </p:txBody>
      </p:sp>
      <p:pic>
        <p:nvPicPr>
          <p:cNvPr id="247" name="Google Shape;247;p31" descr="Mountains under near dusk sky"/>
          <p:cNvPicPr preferRelativeResize="0">
            <a:picLocks noGrp="1"/>
          </p:cNvPicPr>
          <p:nvPr>
            <p:ph type="pic" idx="2"/>
          </p:nvPr>
        </p:nvPicPr>
        <p:blipFill rotWithShape="1">
          <a:blip r:embed="rId3">
            <a:alphaModFix/>
          </a:blip>
          <a:srcRect l="13191" r="13190"/>
          <a:stretch/>
        </p:blipFill>
        <p:spPr>
          <a:xfrm>
            <a:off x="1371606" y="3205313"/>
            <a:ext cx="3043077" cy="3043083"/>
          </a:xfrm>
          <a:prstGeom prst="rect">
            <a:avLst/>
          </a:prstGeom>
          <a:noFill/>
          <a:ln>
            <a:noFill/>
          </a:ln>
        </p:spPr>
      </p:pic>
      <p:sp>
        <p:nvSpPr>
          <p:cNvPr id="248" name="Google Shape;248;p31"/>
          <p:cNvSpPr txBox="1">
            <a:spLocks noGrp="1"/>
          </p:cNvSpPr>
          <p:nvPr>
            <p:ph type="body" idx="1"/>
          </p:nvPr>
        </p:nvSpPr>
        <p:spPr>
          <a:xfrm>
            <a:off x="5640609" y="3127248"/>
            <a:ext cx="6117381" cy="3017520"/>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0"/>
              </a:spcBef>
              <a:spcAft>
                <a:spcPts val="0"/>
              </a:spcAft>
              <a:buClr>
                <a:schemeClr val="lt1"/>
              </a:buClr>
              <a:buSzPts val="2400"/>
              <a:buNone/>
            </a:pPr>
            <a:endParaRPr/>
          </a:p>
          <a:p>
            <a:pPr marL="0" lvl="0" indent="0" algn="r" rtl="0">
              <a:lnSpc>
                <a:spcPct val="90000"/>
              </a:lnSpc>
              <a:spcBef>
                <a:spcPts val="1200"/>
              </a:spcBef>
              <a:spcAft>
                <a:spcPts val="0"/>
              </a:spcAft>
              <a:buClr>
                <a:schemeClr val="lt1"/>
              </a:buClr>
              <a:buSzPts val="24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1166327" y="551283"/>
            <a:ext cx="9868289" cy="671027"/>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lt1"/>
              </a:buClr>
              <a:buSzPts val="4000"/>
              <a:buFont typeface="Open Sans"/>
              <a:buNone/>
            </a:pPr>
            <a:r>
              <a:rPr lang="en-US"/>
              <a:t>CONCEPTION OF THE GAME</a:t>
            </a:r>
            <a:endParaRPr/>
          </a:p>
        </p:txBody>
      </p:sp>
      <p:pic>
        <p:nvPicPr>
          <p:cNvPr id="153" name="Google Shape;153;p18" descr="Mountains at sunset"/>
          <p:cNvPicPr preferRelativeResize="0">
            <a:picLocks noGrp="1"/>
          </p:cNvPicPr>
          <p:nvPr>
            <p:ph type="pic" idx="2"/>
          </p:nvPr>
        </p:nvPicPr>
        <p:blipFill rotWithShape="1">
          <a:blip r:embed="rId3">
            <a:alphaModFix/>
          </a:blip>
          <a:srcRect t="21" b="20"/>
          <a:stretch/>
        </p:blipFill>
        <p:spPr>
          <a:xfrm>
            <a:off x="163742" y="1785779"/>
            <a:ext cx="3707972" cy="3707971"/>
          </a:xfrm>
          <a:prstGeom prst="rect">
            <a:avLst/>
          </a:prstGeom>
          <a:noFill/>
          <a:ln>
            <a:noFill/>
          </a:ln>
        </p:spPr>
      </p:pic>
      <p:sp>
        <p:nvSpPr>
          <p:cNvPr id="154" name="Google Shape;154;p18"/>
          <p:cNvSpPr txBox="1">
            <a:spLocks noGrp="1"/>
          </p:cNvSpPr>
          <p:nvPr>
            <p:ph type="body" idx="1"/>
          </p:nvPr>
        </p:nvSpPr>
        <p:spPr>
          <a:xfrm>
            <a:off x="4922874" y="1435395"/>
            <a:ext cx="6889680" cy="5209954"/>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1"/>
              </a:buClr>
              <a:buSzPts val="1800"/>
              <a:buNone/>
            </a:pPr>
            <a:r>
              <a:rPr lang="en-US" sz="1800"/>
              <a:t>Tarot cards have been used all throughout history. Tarot cards originated in the 15th century in Europe, initially as playing cards for games like tarocchi in Italy and tarot in France.</a:t>
            </a:r>
            <a:endParaRPr/>
          </a:p>
          <a:p>
            <a:pPr marL="0" lvl="0" indent="0" algn="l" rtl="0">
              <a:lnSpc>
                <a:spcPct val="90000"/>
              </a:lnSpc>
              <a:spcBef>
                <a:spcPts val="1200"/>
              </a:spcBef>
              <a:spcAft>
                <a:spcPts val="0"/>
              </a:spcAft>
              <a:buClr>
                <a:schemeClr val="lt1"/>
              </a:buClr>
              <a:buSzPts val="1800"/>
              <a:buNone/>
            </a:pPr>
            <a:r>
              <a:rPr lang="en-US" sz="1800"/>
              <a:t>The earliest known deck is the Visconti-Sforza deck, created around 1440 in Milan, Italy.</a:t>
            </a:r>
            <a:endParaRPr/>
          </a:p>
          <a:p>
            <a:pPr marL="0" lvl="0" indent="0" algn="l" rtl="0">
              <a:lnSpc>
                <a:spcPct val="90000"/>
              </a:lnSpc>
              <a:spcBef>
                <a:spcPts val="1200"/>
              </a:spcBef>
              <a:spcAft>
                <a:spcPts val="0"/>
              </a:spcAft>
              <a:buClr>
                <a:schemeClr val="lt1"/>
              </a:buClr>
              <a:buSzPts val="1800"/>
              <a:buNone/>
            </a:pPr>
            <a:r>
              <a:rPr lang="en-US" sz="1800"/>
              <a:t>In the 18th century, interest in tarot cards shifted from gaming to divination and spiritual practices.</a:t>
            </a:r>
            <a:endParaRPr/>
          </a:p>
          <a:p>
            <a:pPr marL="0" lvl="0" indent="0" algn="l" rtl="0">
              <a:lnSpc>
                <a:spcPct val="90000"/>
              </a:lnSpc>
              <a:spcBef>
                <a:spcPts val="1200"/>
              </a:spcBef>
              <a:spcAft>
                <a:spcPts val="0"/>
              </a:spcAft>
              <a:buClr>
                <a:schemeClr val="lt1"/>
              </a:buClr>
              <a:buSzPts val="1800"/>
              <a:buNone/>
            </a:pPr>
            <a:r>
              <a:rPr lang="en-US" sz="1800"/>
              <a:t>Antoine Court de Gébelin, a French Freemason and scholar, proposed that tarot cards held mystical and ancient Egyptian origins, though this theory lacks historical evidence.</a:t>
            </a:r>
            <a:endParaRPr/>
          </a:p>
          <a:p>
            <a:pPr marL="0" lvl="0" indent="0" algn="l" rtl="0">
              <a:lnSpc>
                <a:spcPct val="90000"/>
              </a:lnSpc>
              <a:spcBef>
                <a:spcPts val="1200"/>
              </a:spcBef>
              <a:spcAft>
                <a:spcPts val="0"/>
              </a:spcAft>
              <a:buClr>
                <a:schemeClr val="lt1"/>
              </a:buClr>
              <a:buSzPts val="1800"/>
              <a:buNone/>
            </a:pPr>
            <a:r>
              <a:rPr lang="en-US" sz="1800"/>
              <a:t>Created in 1909 by artist Pamela Colman Smith under the guidance of occultist A.E. Waite, the Rider-Waite-Smith deck became the most widely recognized and influential tarot deck. Still today this is the most popular deck used.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ctrTitle"/>
          </p:nvPr>
        </p:nvSpPr>
        <p:spPr>
          <a:xfrm>
            <a:off x="1280159" y="640080"/>
            <a:ext cx="10302240" cy="1095414"/>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5400"/>
              <a:buFont typeface="Open Sans"/>
              <a:buNone/>
            </a:pPr>
            <a:r>
              <a:rPr lang="en-US"/>
              <a:t>DIGITAL TAROT READING</a:t>
            </a:r>
            <a:endParaRPr/>
          </a:p>
        </p:txBody>
      </p:sp>
      <p:pic>
        <p:nvPicPr>
          <p:cNvPr id="161" name="Google Shape;161;p19" descr="Mountains under near dusk sky"/>
          <p:cNvPicPr preferRelativeResize="0">
            <a:picLocks noGrp="1"/>
          </p:cNvPicPr>
          <p:nvPr>
            <p:ph type="pic" idx="2"/>
          </p:nvPr>
        </p:nvPicPr>
        <p:blipFill rotWithShape="1">
          <a:blip r:embed="rId3">
            <a:alphaModFix/>
          </a:blip>
          <a:srcRect l="16939" r="16938"/>
          <a:stretch/>
        </p:blipFill>
        <p:spPr>
          <a:xfrm>
            <a:off x="8536252" y="3205313"/>
            <a:ext cx="3043077" cy="3043083"/>
          </a:xfrm>
          <a:prstGeom prst="rect">
            <a:avLst/>
          </a:prstGeom>
          <a:noFill/>
          <a:ln>
            <a:noFill/>
          </a:ln>
        </p:spPr>
      </p:pic>
      <p:sp>
        <p:nvSpPr>
          <p:cNvPr id="162" name="Google Shape;162;p19"/>
          <p:cNvSpPr txBox="1">
            <a:spLocks noGrp="1"/>
          </p:cNvSpPr>
          <p:nvPr>
            <p:ph type="subTitle" idx="1"/>
          </p:nvPr>
        </p:nvSpPr>
        <p:spPr>
          <a:xfrm>
            <a:off x="1562986" y="2052735"/>
            <a:ext cx="5964865" cy="4195661"/>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1"/>
              </a:buClr>
              <a:buSzPts val="2400"/>
              <a:buNone/>
            </a:pPr>
            <a:r>
              <a:rPr lang="en-US" dirty="0"/>
              <a:t>Tarot gained popularity throughout the 20th century due to renewed interest in mysticism, spirituality, and the New Age movement.</a:t>
            </a:r>
            <a:endParaRPr dirty="0"/>
          </a:p>
          <a:p>
            <a:pPr marL="0" lvl="0" indent="0" algn="l" rtl="0">
              <a:lnSpc>
                <a:spcPct val="90000"/>
              </a:lnSpc>
              <a:spcBef>
                <a:spcPts val="1000"/>
              </a:spcBef>
              <a:spcAft>
                <a:spcPts val="0"/>
              </a:spcAft>
              <a:buClr>
                <a:schemeClr val="lt1"/>
              </a:buClr>
              <a:buSzPts val="2400"/>
              <a:buNone/>
            </a:pPr>
            <a:endParaRPr dirty="0"/>
          </a:p>
          <a:p>
            <a:pPr marL="0" lvl="0" indent="0" algn="l" rtl="0">
              <a:lnSpc>
                <a:spcPct val="90000"/>
              </a:lnSpc>
              <a:spcBef>
                <a:spcPts val="1000"/>
              </a:spcBef>
              <a:spcAft>
                <a:spcPts val="0"/>
              </a:spcAft>
              <a:buClr>
                <a:schemeClr val="lt1"/>
              </a:buClr>
              <a:buSzPts val="2400"/>
              <a:buNone/>
            </a:pPr>
            <a:r>
              <a:rPr lang="en-US" dirty="0"/>
              <a:t>Despite the rich history, not everyone has a tarot deck or know how to find people who do professional readings. We wanted to digitalize the tarot reading and make it easier for people to learn about tarot and readings.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0"/>
          <p:cNvSpPr txBox="1">
            <a:spLocks noGrp="1"/>
          </p:cNvSpPr>
          <p:nvPr>
            <p:ph type="ctrTitle"/>
          </p:nvPr>
        </p:nvSpPr>
        <p:spPr>
          <a:xfrm>
            <a:off x="1280159" y="138224"/>
            <a:ext cx="8311102" cy="1073888"/>
          </a:xfrm>
          <a:prstGeom prst="rect">
            <a:avLst/>
          </a:prstGeom>
          <a:noFill/>
          <a:ln>
            <a:noFill/>
          </a:ln>
        </p:spPr>
        <p:txBody>
          <a:bodyPr spcFirstLastPara="1" wrap="square" lIns="0" tIns="274300" rIns="0" bIns="0" anchor="t" anchorCtr="0">
            <a:noAutofit/>
          </a:bodyPr>
          <a:lstStyle/>
          <a:p>
            <a:pPr marL="0" lvl="0" indent="0" algn="l" rtl="0">
              <a:lnSpc>
                <a:spcPct val="225000"/>
              </a:lnSpc>
              <a:spcBef>
                <a:spcPts val="0"/>
              </a:spcBef>
              <a:spcAft>
                <a:spcPts val="0"/>
              </a:spcAft>
              <a:buClr>
                <a:schemeClr val="lt1"/>
              </a:buClr>
              <a:buSzPts val="2400"/>
              <a:buFont typeface="Open Sans"/>
              <a:buNone/>
            </a:pPr>
            <a:r>
              <a:rPr lang="en-US" sz="2400"/>
              <a:t>THE POWER OF COMMUNICATION</a:t>
            </a:r>
            <a:endParaRPr/>
          </a:p>
        </p:txBody>
      </p:sp>
      <p:pic>
        <p:nvPicPr>
          <p:cNvPr id="169" name="Google Shape;169;p20"/>
          <p:cNvPicPr preferRelativeResize="0"/>
          <p:nvPr/>
        </p:nvPicPr>
        <p:blipFill rotWithShape="1">
          <a:blip r:embed="rId3">
            <a:alphaModFix/>
          </a:blip>
          <a:srcRect/>
          <a:stretch/>
        </p:blipFill>
        <p:spPr>
          <a:xfrm>
            <a:off x="7581013" y="1543990"/>
            <a:ext cx="4302642" cy="3398463"/>
          </a:xfrm>
          <a:prstGeom prst="rect">
            <a:avLst/>
          </a:prstGeom>
          <a:noFill/>
          <a:ln>
            <a:noFill/>
          </a:ln>
        </p:spPr>
      </p:pic>
      <p:sp>
        <p:nvSpPr>
          <p:cNvPr id="170" name="Google Shape;170;p20"/>
          <p:cNvSpPr txBox="1"/>
          <p:nvPr/>
        </p:nvSpPr>
        <p:spPr>
          <a:xfrm>
            <a:off x="1280160" y="1307805"/>
            <a:ext cx="6130734"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Open Sans"/>
                <a:ea typeface="Open Sans"/>
                <a:cs typeface="Open Sans"/>
                <a:sym typeface="Open Sans"/>
              </a:rPr>
              <a:t>This Python program utilizes the tkinter library to create a graphical user interface (GUI) that randomly draws three tarot cards from the Major Arcana deck with each click of the "Draw Cards" button. Each card, selected from a predefined set, can appear either upright or reversed, influencing its interpretation and meaning. The program displays the card names and their corresponding interpretations dynamically on the interface, providing insights into past, present, and future aspects. Through this interactive experience, users can explore the symbolism and messages associated with each card, reflecting themes such as destiny, personal growth, and spiritual guidance. Let's delve into the mystical world of tarot and uncover its timeless wisdom.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ctrTitle"/>
          </p:nvPr>
        </p:nvSpPr>
        <p:spPr>
          <a:xfrm>
            <a:off x="1280159" y="3383280"/>
            <a:ext cx="10302240" cy="1852046"/>
          </a:xfrm>
          <a:prstGeom prst="rect">
            <a:avLst/>
          </a:prstGeom>
          <a:noFill/>
          <a:ln>
            <a:noFill/>
          </a:ln>
        </p:spPr>
        <p:txBody>
          <a:bodyPr spcFirstLastPara="1" wrap="square" lIns="0" tIns="274300" rIns="0" bIns="0" anchor="t" anchorCtr="0">
            <a:noAutofit/>
          </a:bodyPr>
          <a:lstStyle/>
          <a:p>
            <a:pPr marL="0" lvl="0" indent="0" algn="l" rtl="0">
              <a:lnSpc>
                <a:spcPct val="100000"/>
              </a:lnSpc>
              <a:spcBef>
                <a:spcPts val="0"/>
              </a:spcBef>
              <a:spcAft>
                <a:spcPts val="0"/>
              </a:spcAft>
              <a:buClr>
                <a:schemeClr val="lt1"/>
              </a:buClr>
              <a:buSzPts val="5400"/>
              <a:buFont typeface="Open Sans"/>
              <a:buNone/>
            </a:pPr>
            <a:r>
              <a:rPr lang="en-US"/>
              <a:t>SELECTING VISUAL AIDS</a:t>
            </a:r>
            <a:endParaRPr/>
          </a:p>
        </p:txBody>
      </p:sp>
      <p:sp>
        <p:nvSpPr>
          <p:cNvPr id="177" name="Google Shape;177;p21"/>
          <p:cNvSpPr txBox="1">
            <a:spLocks noGrp="1"/>
          </p:cNvSpPr>
          <p:nvPr>
            <p:ph type="subTitle" idx="1"/>
          </p:nvPr>
        </p:nvSpPr>
        <p:spPr>
          <a:xfrm>
            <a:off x="1280158" y="2966886"/>
            <a:ext cx="10302237" cy="39719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400"/>
              <a:buNone/>
            </a:pPr>
            <a:r>
              <a:rPr lang="en-US" dirty="0"/>
              <a:t>Enhancing Our Design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a:spLocks noGrp="1"/>
          </p:cNvSpPr>
          <p:nvPr>
            <p:ph type="title"/>
          </p:nvPr>
        </p:nvSpPr>
        <p:spPr>
          <a:xfrm>
            <a:off x="5116544" y="614202"/>
            <a:ext cx="5918072" cy="2276856"/>
          </a:xfrm>
          <a:prstGeom prst="rect">
            <a:avLst/>
          </a:prstGeom>
          <a:noFill/>
          <a:ln>
            <a:noFill/>
          </a:ln>
        </p:spPr>
        <p:txBody>
          <a:bodyPr spcFirstLastPara="1" wrap="square" lIns="0" tIns="0" rIns="0" bIns="0" anchor="b" anchorCtr="0">
            <a:normAutofit/>
          </a:bodyPr>
          <a:lstStyle/>
          <a:p>
            <a:pPr marL="0" lvl="0" indent="0" algn="r" rtl="0">
              <a:lnSpc>
                <a:spcPct val="100000"/>
              </a:lnSpc>
              <a:spcBef>
                <a:spcPts val="0"/>
              </a:spcBef>
              <a:spcAft>
                <a:spcPts val="0"/>
              </a:spcAft>
              <a:buClr>
                <a:schemeClr val="lt1"/>
              </a:buClr>
              <a:buSzPts val="4000"/>
              <a:buFont typeface="Open Sans"/>
              <a:buNone/>
            </a:pPr>
            <a:r>
              <a:rPr lang="en-US"/>
              <a:t> </a:t>
            </a:r>
            <a:endParaRPr/>
          </a:p>
        </p:txBody>
      </p:sp>
      <p:pic>
        <p:nvPicPr>
          <p:cNvPr id="184" name="Google Shape;184;p22" descr="A painting of a person with a moon&#10;&#10;Description automatically generated"/>
          <p:cNvPicPr preferRelativeResize="0">
            <a:picLocks noGrp="1"/>
          </p:cNvPicPr>
          <p:nvPr>
            <p:ph type="pic" idx="2"/>
          </p:nvPr>
        </p:nvPicPr>
        <p:blipFill rotWithShape="1">
          <a:blip r:embed="rId3">
            <a:alphaModFix/>
          </a:blip>
          <a:srcRect r="1" b="1"/>
          <a:stretch/>
        </p:blipFill>
        <p:spPr>
          <a:xfrm>
            <a:off x="1280160" y="2530058"/>
            <a:ext cx="3707972" cy="3707971"/>
          </a:xfrm>
          <a:prstGeom prst="rect">
            <a:avLst/>
          </a:prstGeom>
          <a:noFill/>
          <a:ln>
            <a:noFill/>
          </a:ln>
        </p:spPr>
      </p:pic>
      <p:sp>
        <p:nvSpPr>
          <p:cNvPr id="185" name="Google Shape;185;p22"/>
          <p:cNvSpPr txBox="1">
            <a:spLocks noGrp="1"/>
          </p:cNvSpPr>
          <p:nvPr>
            <p:ph type="body" idx="1"/>
          </p:nvPr>
        </p:nvSpPr>
        <p:spPr>
          <a:xfrm>
            <a:off x="5116548" y="3161752"/>
            <a:ext cx="5918068" cy="3144965"/>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0"/>
              </a:spcBef>
              <a:spcAft>
                <a:spcPts val="0"/>
              </a:spcAft>
              <a:buClr>
                <a:schemeClr val="lt1"/>
              </a:buClr>
              <a:buSzPts val="2400"/>
              <a:buNone/>
            </a:pPr>
            <a:r>
              <a:rPr lang="en-US"/>
              <a:t>Each card is represented by stunning pixel art. That conveys a sense of the old ways. This image to the right represents “The High Priestess” </a:t>
            </a:r>
            <a:endParaRPr/>
          </a:p>
          <a:p>
            <a:pPr marL="0" lvl="0" indent="0" algn="r" rtl="0">
              <a:lnSpc>
                <a:spcPct val="90000"/>
              </a:lnSpc>
              <a:spcBef>
                <a:spcPts val="1200"/>
              </a:spcBef>
              <a:spcAft>
                <a:spcPts val="0"/>
              </a:spcAft>
              <a:buClr>
                <a:schemeClr val="lt1"/>
              </a:buClr>
              <a:buSzPts val="2400"/>
              <a:buNone/>
            </a:pP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1280159" y="4970638"/>
            <a:ext cx="9144000" cy="1280160"/>
          </a:xfrm>
          <a:prstGeom prst="rect">
            <a:avLst/>
          </a:prstGeom>
          <a:noFill/>
          <a:ln>
            <a:noFill/>
          </a:ln>
        </p:spPr>
        <p:txBody>
          <a:bodyPr spcFirstLastPara="1" wrap="square" lIns="0" tIns="0" rIns="0" bIns="0" anchor="b" anchorCtr="0">
            <a:normAutofit/>
          </a:bodyPr>
          <a:lstStyle/>
          <a:p>
            <a:pPr marL="0" lvl="0" indent="0" algn="l" rtl="0">
              <a:lnSpc>
                <a:spcPct val="160000"/>
              </a:lnSpc>
              <a:spcBef>
                <a:spcPts val="0"/>
              </a:spcBef>
              <a:spcAft>
                <a:spcPts val="0"/>
              </a:spcAft>
              <a:buClr>
                <a:schemeClr val="dk1"/>
              </a:buClr>
              <a:buSzPts val="2500"/>
              <a:buFont typeface="Open Sans"/>
              <a:buNone/>
            </a:pPr>
            <a:r>
              <a:rPr lang="en-US" sz="2500"/>
              <a:t>EACH IMAGE WAS AI GENERATED AND WAS TOUGH TO GET EVERY IMAGE TO LOOK SIMILAR TO EACH OTHER. </a:t>
            </a:r>
            <a:endParaRPr sz="2500"/>
          </a:p>
        </p:txBody>
      </p:sp>
      <p:pic>
        <p:nvPicPr>
          <p:cNvPr id="192" name="Google Shape;192;p23"/>
          <p:cNvPicPr preferRelativeResize="0">
            <a:picLocks noGrp="1"/>
          </p:cNvPicPr>
          <p:nvPr>
            <p:ph type="body" idx="1"/>
          </p:nvPr>
        </p:nvPicPr>
        <p:blipFill rotWithShape="1">
          <a:blip r:embed="rId3">
            <a:alphaModFix/>
          </a:blip>
          <a:srcRect t="18519" r="-3" b="-3"/>
          <a:stretch/>
        </p:blipFill>
        <p:spPr>
          <a:xfrm>
            <a:off x="1280160" y="685800"/>
            <a:ext cx="4937760" cy="4023360"/>
          </a:xfrm>
          <a:prstGeom prst="rect">
            <a:avLst/>
          </a:prstGeom>
          <a:noFill/>
          <a:ln>
            <a:noFill/>
          </a:ln>
        </p:spPr>
      </p:pic>
      <p:pic>
        <p:nvPicPr>
          <p:cNvPr id="193" name="Google Shape;193;p23"/>
          <p:cNvPicPr preferRelativeResize="0"/>
          <p:nvPr/>
        </p:nvPicPr>
        <p:blipFill rotWithShape="1">
          <a:blip r:embed="rId4">
            <a:alphaModFix/>
          </a:blip>
          <a:srcRect r="-3" b="18516"/>
          <a:stretch/>
        </p:blipFill>
        <p:spPr>
          <a:xfrm>
            <a:off x="6704755" y="685800"/>
            <a:ext cx="4937760" cy="40233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4"/>
          <p:cNvSpPr txBox="1">
            <a:spLocks noGrp="1"/>
          </p:cNvSpPr>
          <p:nvPr>
            <p:ph type="ctrTitle"/>
          </p:nvPr>
        </p:nvSpPr>
        <p:spPr>
          <a:xfrm>
            <a:off x="1392453" y="2965988"/>
            <a:ext cx="10302240" cy="926023"/>
          </a:xfrm>
          <a:prstGeom prst="rect">
            <a:avLst/>
          </a:prstGeom>
          <a:noFill/>
          <a:ln>
            <a:noFill/>
          </a:ln>
        </p:spPr>
        <p:txBody>
          <a:bodyPr spcFirstLastPara="1" wrap="square" lIns="0" tIns="274300" rIns="0" bIns="0" anchor="t" anchorCtr="0">
            <a:noAutofit/>
          </a:bodyPr>
          <a:lstStyle/>
          <a:p>
            <a:pPr marL="0" lvl="0" indent="0" algn="l" rtl="0">
              <a:lnSpc>
                <a:spcPct val="100000"/>
              </a:lnSpc>
              <a:spcBef>
                <a:spcPts val="0"/>
              </a:spcBef>
              <a:spcAft>
                <a:spcPts val="0"/>
              </a:spcAft>
              <a:buClr>
                <a:schemeClr val="lt1"/>
              </a:buClr>
              <a:buSzPts val="5400"/>
              <a:buFont typeface="Open Sans"/>
              <a:buNone/>
            </a:pPr>
            <a:r>
              <a:rPr lang="en-US"/>
              <a:t>TEAM COLLABORATION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5116544" y="614202"/>
            <a:ext cx="5918072" cy="2276856"/>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chemeClr val="lt1"/>
              </a:buClr>
              <a:buSzPts val="4000"/>
              <a:buFont typeface="Open Sans"/>
              <a:buNone/>
            </a:pPr>
            <a:r>
              <a:rPr lang="en-US"/>
              <a:t>OUR COLLABORATED JOURNEY</a:t>
            </a:r>
            <a:endParaRPr/>
          </a:p>
        </p:txBody>
      </p:sp>
      <p:sp>
        <p:nvSpPr>
          <p:cNvPr id="205" name="Google Shape;205;p25"/>
          <p:cNvSpPr txBox="1">
            <a:spLocks noGrp="1"/>
          </p:cNvSpPr>
          <p:nvPr>
            <p:ph type="body" idx="1"/>
          </p:nvPr>
        </p:nvSpPr>
        <p:spPr>
          <a:xfrm>
            <a:off x="5116548" y="3161752"/>
            <a:ext cx="5918068" cy="3144965"/>
          </a:xfrm>
          <a:prstGeom prst="rect">
            <a:avLst/>
          </a:prstGeom>
          <a:noFill/>
          <a:ln>
            <a:noFill/>
          </a:ln>
        </p:spPr>
        <p:txBody>
          <a:bodyPr spcFirstLastPara="1" wrap="square" lIns="0" tIns="0" rIns="0" bIns="0" anchor="t" anchorCtr="0">
            <a:normAutofit/>
          </a:bodyPr>
          <a:lstStyle/>
          <a:p>
            <a:pPr marL="0" lvl="0" indent="0" algn="r" rtl="0">
              <a:lnSpc>
                <a:spcPct val="90000"/>
              </a:lnSpc>
              <a:spcBef>
                <a:spcPts val="0"/>
              </a:spcBef>
              <a:spcAft>
                <a:spcPts val="0"/>
              </a:spcAft>
              <a:buClr>
                <a:schemeClr val="lt1"/>
              </a:buClr>
              <a:buSzPts val="2400"/>
              <a:buNone/>
            </a:pPr>
            <a:r>
              <a:rPr lang="en-US"/>
              <a:t>We leveraged modern software tools like GitHub and Discord to facilitate seamless collaboration and efficient project management.</a:t>
            </a:r>
            <a:endParaRPr/>
          </a:p>
        </p:txBody>
      </p:sp>
      <p:pic>
        <p:nvPicPr>
          <p:cNvPr id="206" name="Google Shape;206;p25" descr="Teamwork - Free networking icons"/>
          <p:cNvPicPr preferRelativeResize="0">
            <a:picLocks noGrp="1"/>
          </p:cNvPicPr>
          <p:nvPr>
            <p:ph type="pic" idx="2"/>
          </p:nvPr>
        </p:nvPicPr>
        <p:blipFill rotWithShape="1">
          <a:blip r:embed="rId3">
            <a:alphaModFix/>
          </a:blip>
          <a:srcRect t="21" b="20"/>
          <a:stretch/>
        </p:blipFill>
        <p:spPr>
          <a:xfrm>
            <a:off x="1280160" y="2530058"/>
            <a:ext cx="3707972" cy="3707971"/>
          </a:xfrm>
          <a:prstGeom prst="rect">
            <a:avLst/>
          </a:prstGeom>
          <a:noFill/>
          <a:ln>
            <a:noFill/>
          </a:ln>
        </p:spPr>
      </p:pic>
    </p:spTree>
  </p:cSld>
  <p:clrMapOvr>
    <a:masterClrMapping/>
  </p:clrMapOvr>
</p:sld>
</file>

<file path=ppt/theme/theme1.xml><?xml version="1.0" encoding="utf-8"?>
<a:theme xmlns:a="http://schemas.openxmlformats.org/drawingml/2006/main" name="GradientVTI">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614</Words>
  <Application>Microsoft Office PowerPoint</Application>
  <PresentationFormat>Widescreen</PresentationFormat>
  <Paragraphs>45</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Open Sans</vt:lpstr>
      <vt:lpstr>Calibri</vt:lpstr>
      <vt:lpstr>GradientVTI</vt:lpstr>
      <vt:lpstr>FORTUNE TELLING </vt:lpstr>
      <vt:lpstr>CONCEPTION OF THE GAME</vt:lpstr>
      <vt:lpstr>DIGITAL TAROT READING</vt:lpstr>
      <vt:lpstr>THE POWER OF COMMUNICATION</vt:lpstr>
      <vt:lpstr>SELECTING VISUAL AIDS</vt:lpstr>
      <vt:lpstr> </vt:lpstr>
      <vt:lpstr>EACH IMAGE WAS AI GENERATED AND WAS TOUGH TO GET EVERY IMAGE TO LOOK SIMILAR TO EACH OTHER. </vt:lpstr>
      <vt:lpstr>TEAM COLLABORATION</vt:lpstr>
      <vt:lpstr>OUR COLLABORATED JOURNEY</vt:lpstr>
      <vt:lpstr>GITHUB FOR CODE MANAGEMENT</vt:lpstr>
      <vt:lpstr>DISCORD FOR COMMUNICATION</vt:lpstr>
      <vt:lpstr>General Interactions</vt:lpstr>
      <vt:lpstr>User Presence is Required</vt:lpstr>
      <vt:lpstr>We are not responsible for any issues that may come from these fortunes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Olivia Stanich</dc:creator>
  <cp:lastModifiedBy>Olivia Stanich</cp:lastModifiedBy>
  <cp:revision>1</cp:revision>
  <dcterms:modified xsi:type="dcterms:W3CDTF">2024-07-28T17:17:01Z</dcterms:modified>
</cp:coreProperties>
</file>